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1637155754" r:id="rId3"/>
    <p:sldId id="1637155744" r:id="rId4"/>
    <p:sldId id="3246" r:id="rId5"/>
    <p:sldId id="1637155755" r:id="rId6"/>
    <p:sldId id="1637155758" r:id="rId7"/>
    <p:sldId id="3256" r:id="rId8"/>
    <p:sldId id="1637155773" r:id="rId9"/>
    <p:sldId id="1637155756" r:id="rId10"/>
    <p:sldId id="3250" r:id="rId11"/>
    <p:sldId id="3264" r:id="rId12"/>
    <p:sldId id="3265" r:id="rId13"/>
    <p:sldId id="3267" r:id="rId14"/>
    <p:sldId id="3268" r:id="rId15"/>
    <p:sldId id="3266" r:id="rId16"/>
    <p:sldId id="3257" r:id="rId17"/>
    <p:sldId id="3249" r:id="rId18"/>
    <p:sldId id="1637155757" r:id="rId19"/>
    <p:sldId id="3253" r:id="rId20"/>
    <p:sldId id="3252" r:id="rId21"/>
    <p:sldId id="3270" r:id="rId22"/>
    <p:sldId id="266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Appleby" initials="PA" lastIdx="1" clrIdx="0">
    <p:extLst>
      <p:ext uri="{19B8F6BF-5375-455C-9EA6-DF929625EA0E}">
        <p15:presenceInfo xmlns:p15="http://schemas.microsoft.com/office/powerpoint/2012/main" userId="S::pappleby@cochlear.com::58bba0be-fc0b-4c20-a892-5633171495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D01CC4-B598-4028-BBB7-9CB66A89EBB5}" v="47" dt="2026-06-04T05:37:56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51" autoAdjust="0"/>
    <p:restoredTop sz="96197" autoAdjust="0"/>
  </p:normalViewPr>
  <p:slideViewPr>
    <p:cSldViewPr snapToGrid="0" snapToObjects="1">
      <p:cViewPr varScale="1">
        <p:scale>
          <a:sx n="60" d="100"/>
          <a:sy n="60" d="100"/>
        </p:scale>
        <p:origin x="90" y="10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28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Bradley" userId="0414d9f0-8373-4db7-a9ed-96f58e6b1183" providerId="ADAL" clId="{C84E9C88-CBA7-4A32-80E5-EF75BD7B8D5E}"/>
    <pc:docChg chg="undo custSel addSld delSld modSld sldOrd">
      <pc:chgData name="Peter Bradley" userId="0414d9f0-8373-4db7-a9ed-96f58e6b1183" providerId="ADAL" clId="{C84E9C88-CBA7-4A32-80E5-EF75BD7B8D5E}" dt="2026-06-04T05:43:25.923" v="961" actId="20577"/>
      <pc:docMkLst>
        <pc:docMk/>
      </pc:docMkLst>
      <pc:sldChg chg="modSp mod">
        <pc:chgData name="Peter Bradley" userId="0414d9f0-8373-4db7-a9ed-96f58e6b1183" providerId="ADAL" clId="{C84E9C88-CBA7-4A32-80E5-EF75BD7B8D5E}" dt="2026-06-04T05:01:00.477" v="176" actId="20577"/>
        <pc:sldMkLst>
          <pc:docMk/>
          <pc:sldMk cId="321489812" sldId="267"/>
        </pc:sldMkLst>
        <pc:spChg chg="mod">
          <ac:chgData name="Peter Bradley" userId="0414d9f0-8373-4db7-a9ed-96f58e6b1183" providerId="ADAL" clId="{C84E9C88-CBA7-4A32-80E5-EF75BD7B8D5E}" dt="2026-06-04T04:34:56.136" v="37" actId="20577"/>
          <ac:spMkLst>
            <pc:docMk/>
            <pc:sldMk cId="321489812" sldId="267"/>
            <ac:spMk id="12" creationId="{E7085B3C-4686-2D4F-AF4A-6FFC39210536}"/>
          </ac:spMkLst>
        </pc:spChg>
        <pc:spChg chg="mod">
          <ac:chgData name="Peter Bradley" userId="0414d9f0-8373-4db7-a9ed-96f58e6b1183" providerId="ADAL" clId="{C84E9C88-CBA7-4A32-80E5-EF75BD7B8D5E}" dt="2026-06-04T05:01:00.477" v="176" actId="20577"/>
          <ac:spMkLst>
            <pc:docMk/>
            <pc:sldMk cId="321489812" sldId="267"/>
            <ac:spMk id="13" creationId="{107C0E12-EFB1-894B-912D-A5A0838F5E88}"/>
          </ac:spMkLst>
        </pc:spChg>
      </pc:sldChg>
      <pc:sldChg chg="del">
        <pc:chgData name="Peter Bradley" userId="0414d9f0-8373-4db7-a9ed-96f58e6b1183" providerId="ADAL" clId="{C84E9C88-CBA7-4A32-80E5-EF75BD7B8D5E}" dt="2026-06-04T04:54:19.367" v="69" actId="47"/>
        <pc:sldMkLst>
          <pc:docMk/>
          <pc:sldMk cId="751702465" sldId="268"/>
        </pc:sldMkLst>
      </pc:sldChg>
      <pc:sldChg chg="delSp add del">
        <pc:chgData name="Peter Bradley" userId="0414d9f0-8373-4db7-a9ed-96f58e6b1183" providerId="ADAL" clId="{C84E9C88-CBA7-4A32-80E5-EF75BD7B8D5E}" dt="2026-06-04T05:33:13.076" v="626" actId="47"/>
        <pc:sldMkLst>
          <pc:docMk/>
          <pc:sldMk cId="3637807221" sldId="378"/>
        </pc:sldMkLst>
        <pc:spChg chg="del">
          <ac:chgData name="Peter Bradley" userId="0414d9f0-8373-4db7-a9ed-96f58e6b1183" providerId="ADAL" clId="{C84E9C88-CBA7-4A32-80E5-EF75BD7B8D5E}" dt="2026-06-04T05:13:34.397" v="294" actId="21"/>
          <ac:spMkLst>
            <pc:docMk/>
            <pc:sldMk cId="3637807221" sldId="378"/>
            <ac:spMk id="6" creationId="{00000000-0000-0000-0000-000000000000}"/>
          </ac:spMkLst>
        </pc:spChg>
        <pc:spChg chg="del">
          <ac:chgData name="Peter Bradley" userId="0414d9f0-8373-4db7-a9ed-96f58e6b1183" providerId="ADAL" clId="{C84E9C88-CBA7-4A32-80E5-EF75BD7B8D5E}" dt="2026-06-04T05:13:34.397" v="294" actId="21"/>
          <ac:spMkLst>
            <pc:docMk/>
            <pc:sldMk cId="3637807221" sldId="378"/>
            <ac:spMk id="12" creationId="{00000000-0000-0000-0000-000000000000}"/>
          </ac:spMkLst>
        </pc:spChg>
        <pc:spChg chg="del">
          <ac:chgData name="Peter Bradley" userId="0414d9f0-8373-4db7-a9ed-96f58e6b1183" providerId="ADAL" clId="{C84E9C88-CBA7-4A32-80E5-EF75BD7B8D5E}" dt="2026-06-04T05:13:34.397" v="294" actId="21"/>
          <ac:spMkLst>
            <pc:docMk/>
            <pc:sldMk cId="3637807221" sldId="378"/>
            <ac:spMk id="15" creationId="{00000000-0000-0000-0000-000000000000}"/>
          </ac:spMkLst>
        </pc:spChg>
        <pc:spChg chg="del">
          <ac:chgData name="Peter Bradley" userId="0414d9f0-8373-4db7-a9ed-96f58e6b1183" providerId="ADAL" clId="{C84E9C88-CBA7-4A32-80E5-EF75BD7B8D5E}" dt="2026-06-04T05:13:34.397" v="294" actId="21"/>
          <ac:spMkLst>
            <pc:docMk/>
            <pc:sldMk cId="3637807221" sldId="378"/>
            <ac:spMk id="16" creationId="{00000000-0000-0000-0000-000000000000}"/>
          </ac:spMkLst>
        </pc:spChg>
        <pc:spChg chg="del">
          <ac:chgData name="Peter Bradley" userId="0414d9f0-8373-4db7-a9ed-96f58e6b1183" providerId="ADAL" clId="{C84E9C88-CBA7-4A32-80E5-EF75BD7B8D5E}" dt="2026-06-04T05:13:34.397" v="294" actId="21"/>
          <ac:spMkLst>
            <pc:docMk/>
            <pc:sldMk cId="3637807221" sldId="378"/>
            <ac:spMk id="18" creationId="{00000000-0000-0000-0000-000000000000}"/>
          </ac:spMkLst>
        </pc:spChg>
        <pc:picChg chg="del">
          <ac:chgData name="Peter Bradley" userId="0414d9f0-8373-4db7-a9ed-96f58e6b1183" providerId="ADAL" clId="{C84E9C88-CBA7-4A32-80E5-EF75BD7B8D5E}" dt="2026-06-04T05:13:34.397" v="294" actId="21"/>
          <ac:picMkLst>
            <pc:docMk/>
            <pc:sldMk cId="3637807221" sldId="378"/>
            <ac:picMk id="4" creationId="{00000000-0000-0000-0000-000000000000}"/>
          </ac:picMkLst>
        </pc:picChg>
        <pc:picChg chg="del">
          <ac:chgData name="Peter Bradley" userId="0414d9f0-8373-4db7-a9ed-96f58e6b1183" providerId="ADAL" clId="{C84E9C88-CBA7-4A32-80E5-EF75BD7B8D5E}" dt="2026-06-04T05:13:34.397" v="294" actId="21"/>
          <ac:picMkLst>
            <pc:docMk/>
            <pc:sldMk cId="3637807221" sldId="378"/>
            <ac:picMk id="92162" creationId="{00000000-0000-0000-0000-000000000000}"/>
          </ac:picMkLst>
        </pc:picChg>
        <pc:picChg chg="del">
          <ac:chgData name="Peter Bradley" userId="0414d9f0-8373-4db7-a9ed-96f58e6b1183" providerId="ADAL" clId="{C84E9C88-CBA7-4A32-80E5-EF75BD7B8D5E}" dt="2026-06-04T05:13:34.397" v="294" actId="21"/>
          <ac:picMkLst>
            <pc:docMk/>
            <pc:sldMk cId="3637807221" sldId="378"/>
            <ac:picMk id="92166" creationId="{00000000-0000-0000-0000-000000000000}"/>
          </ac:picMkLst>
        </pc:picChg>
        <pc:picChg chg="del">
          <ac:chgData name="Peter Bradley" userId="0414d9f0-8373-4db7-a9ed-96f58e6b1183" providerId="ADAL" clId="{C84E9C88-CBA7-4A32-80E5-EF75BD7B8D5E}" dt="2026-06-04T05:13:34.397" v="294" actId="21"/>
          <ac:picMkLst>
            <pc:docMk/>
            <pc:sldMk cId="3637807221" sldId="378"/>
            <ac:picMk id="92168" creationId="{00000000-0000-0000-0000-000000000000}"/>
          </ac:picMkLst>
        </pc:picChg>
        <pc:picChg chg="del">
          <ac:chgData name="Peter Bradley" userId="0414d9f0-8373-4db7-a9ed-96f58e6b1183" providerId="ADAL" clId="{C84E9C88-CBA7-4A32-80E5-EF75BD7B8D5E}" dt="2026-06-04T05:13:34.397" v="294" actId="21"/>
          <ac:picMkLst>
            <pc:docMk/>
            <pc:sldMk cId="3637807221" sldId="378"/>
            <ac:picMk id="92172" creationId="{00000000-0000-0000-0000-000000000000}"/>
          </ac:picMkLst>
        </pc:picChg>
      </pc:sldChg>
      <pc:sldChg chg="del">
        <pc:chgData name="Peter Bradley" userId="0414d9f0-8373-4db7-a9ed-96f58e6b1183" providerId="ADAL" clId="{C84E9C88-CBA7-4A32-80E5-EF75BD7B8D5E}" dt="2026-06-04T04:52:11.323" v="66" actId="47"/>
        <pc:sldMkLst>
          <pc:docMk/>
          <pc:sldMk cId="1647976176" sldId="3247"/>
        </pc:sldMkLst>
      </pc:sldChg>
      <pc:sldChg chg="del">
        <pc:chgData name="Peter Bradley" userId="0414d9f0-8373-4db7-a9ed-96f58e6b1183" providerId="ADAL" clId="{C84E9C88-CBA7-4A32-80E5-EF75BD7B8D5E}" dt="2026-06-04T04:52:11.323" v="66" actId="47"/>
        <pc:sldMkLst>
          <pc:docMk/>
          <pc:sldMk cId="526097573" sldId="3248"/>
        </pc:sldMkLst>
      </pc:sldChg>
      <pc:sldChg chg="del">
        <pc:chgData name="Peter Bradley" userId="0414d9f0-8373-4db7-a9ed-96f58e6b1183" providerId="ADAL" clId="{C84E9C88-CBA7-4A32-80E5-EF75BD7B8D5E}" dt="2026-06-04T04:59:26.882" v="125" actId="2696"/>
        <pc:sldMkLst>
          <pc:docMk/>
          <pc:sldMk cId="2941933824" sldId="3249"/>
        </pc:sldMkLst>
      </pc:sldChg>
      <pc:sldChg chg="modSp add mod">
        <pc:chgData name="Peter Bradley" userId="0414d9f0-8373-4db7-a9ed-96f58e6b1183" providerId="ADAL" clId="{C84E9C88-CBA7-4A32-80E5-EF75BD7B8D5E}" dt="2026-06-04T05:11:23.829" v="267" actId="20577"/>
        <pc:sldMkLst>
          <pc:docMk/>
          <pc:sldMk cId="3399908254" sldId="3249"/>
        </pc:sldMkLst>
        <pc:spChg chg="mod">
          <ac:chgData name="Peter Bradley" userId="0414d9f0-8373-4db7-a9ed-96f58e6b1183" providerId="ADAL" clId="{C84E9C88-CBA7-4A32-80E5-EF75BD7B8D5E}" dt="2026-06-04T05:11:23.829" v="267" actId="20577"/>
          <ac:spMkLst>
            <pc:docMk/>
            <pc:sldMk cId="3399908254" sldId="3249"/>
            <ac:spMk id="10" creationId="{E24D3EB1-839E-16A2-1784-FA2DABF87D03}"/>
          </ac:spMkLst>
        </pc:spChg>
      </pc:sldChg>
      <pc:sldChg chg="delSp modSp mod">
        <pc:chgData name="Peter Bradley" userId="0414d9f0-8373-4db7-a9ed-96f58e6b1183" providerId="ADAL" clId="{C84E9C88-CBA7-4A32-80E5-EF75BD7B8D5E}" dt="2026-06-04T05:10:44.058" v="263" actId="1076"/>
        <pc:sldMkLst>
          <pc:docMk/>
          <pc:sldMk cId="3626119177" sldId="3250"/>
        </pc:sldMkLst>
        <pc:spChg chg="del mod">
          <ac:chgData name="Peter Bradley" userId="0414d9f0-8373-4db7-a9ed-96f58e6b1183" providerId="ADAL" clId="{C84E9C88-CBA7-4A32-80E5-EF75BD7B8D5E}" dt="2026-06-04T04:43:55.030" v="55" actId="478"/>
          <ac:spMkLst>
            <pc:docMk/>
            <pc:sldMk cId="3626119177" sldId="3250"/>
            <ac:spMk id="6" creationId="{7A6C5BE4-E177-082D-D1E6-BD60E67D4DFE}"/>
          </ac:spMkLst>
        </pc:spChg>
        <pc:spChg chg="mod">
          <ac:chgData name="Peter Bradley" userId="0414d9f0-8373-4db7-a9ed-96f58e6b1183" providerId="ADAL" clId="{C84E9C88-CBA7-4A32-80E5-EF75BD7B8D5E}" dt="2026-06-04T04:43:46.868" v="53" actId="27636"/>
          <ac:spMkLst>
            <pc:docMk/>
            <pc:sldMk cId="3626119177" sldId="3250"/>
            <ac:spMk id="9" creationId="{3002CFC4-3C7E-EA7B-6447-3E83622AA6C7}"/>
          </ac:spMkLst>
        </pc:spChg>
        <pc:spChg chg="mod">
          <ac:chgData name="Peter Bradley" userId="0414d9f0-8373-4db7-a9ed-96f58e6b1183" providerId="ADAL" clId="{C84E9C88-CBA7-4A32-80E5-EF75BD7B8D5E}" dt="2026-06-04T05:10:44.058" v="263" actId="1076"/>
          <ac:spMkLst>
            <pc:docMk/>
            <pc:sldMk cId="3626119177" sldId="3250"/>
            <ac:spMk id="10" creationId="{E24D3EB1-839E-16A2-1784-FA2DABF87D03}"/>
          </ac:spMkLst>
        </pc:spChg>
      </pc:sldChg>
      <pc:sldChg chg="modSp mod">
        <pc:chgData name="Peter Bradley" userId="0414d9f0-8373-4db7-a9ed-96f58e6b1183" providerId="ADAL" clId="{C84E9C88-CBA7-4A32-80E5-EF75BD7B8D5E}" dt="2026-06-04T05:12:27.964" v="287" actId="20577"/>
        <pc:sldMkLst>
          <pc:docMk/>
          <pc:sldMk cId="2975267124" sldId="3252"/>
        </pc:sldMkLst>
        <pc:spChg chg="mod">
          <ac:chgData name="Peter Bradley" userId="0414d9f0-8373-4db7-a9ed-96f58e6b1183" providerId="ADAL" clId="{C84E9C88-CBA7-4A32-80E5-EF75BD7B8D5E}" dt="2026-06-04T05:12:27.964" v="287" actId="20577"/>
          <ac:spMkLst>
            <pc:docMk/>
            <pc:sldMk cId="2975267124" sldId="3252"/>
            <ac:spMk id="10" creationId="{E24D3EB1-839E-16A2-1784-FA2DABF87D03}"/>
          </ac:spMkLst>
        </pc:spChg>
      </pc:sldChg>
      <pc:sldChg chg="modSp mod ord">
        <pc:chgData name="Peter Bradley" userId="0414d9f0-8373-4db7-a9ed-96f58e6b1183" providerId="ADAL" clId="{C84E9C88-CBA7-4A32-80E5-EF75BD7B8D5E}" dt="2026-06-04T05:12:23.279" v="283" actId="20577"/>
        <pc:sldMkLst>
          <pc:docMk/>
          <pc:sldMk cId="2481671337" sldId="3253"/>
        </pc:sldMkLst>
        <pc:spChg chg="mod">
          <ac:chgData name="Peter Bradley" userId="0414d9f0-8373-4db7-a9ed-96f58e6b1183" providerId="ADAL" clId="{C84E9C88-CBA7-4A32-80E5-EF75BD7B8D5E}" dt="2026-06-04T05:12:23.279" v="283" actId="20577"/>
          <ac:spMkLst>
            <pc:docMk/>
            <pc:sldMk cId="2481671337" sldId="3253"/>
            <ac:spMk id="10" creationId="{E24D3EB1-839E-16A2-1784-FA2DABF87D03}"/>
          </ac:spMkLst>
        </pc:spChg>
      </pc:sldChg>
      <pc:sldChg chg="del">
        <pc:chgData name="Peter Bradley" userId="0414d9f0-8373-4db7-a9ed-96f58e6b1183" providerId="ADAL" clId="{C84E9C88-CBA7-4A32-80E5-EF75BD7B8D5E}" dt="2026-06-04T04:46:11.935" v="57" actId="47"/>
        <pc:sldMkLst>
          <pc:docMk/>
          <pc:sldMk cId="2722098709" sldId="3255"/>
        </pc:sldMkLst>
      </pc:sldChg>
      <pc:sldChg chg="modSp add mod">
        <pc:chgData name="Peter Bradley" userId="0414d9f0-8373-4db7-a9ed-96f58e6b1183" providerId="ADAL" clId="{C84E9C88-CBA7-4A32-80E5-EF75BD7B8D5E}" dt="2026-06-04T05:42:38.081" v="935" actId="20577"/>
        <pc:sldMkLst>
          <pc:docMk/>
          <pc:sldMk cId="1541504468" sldId="3256"/>
        </pc:sldMkLst>
        <pc:spChg chg="mod">
          <ac:chgData name="Peter Bradley" userId="0414d9f0-8373-4db7-a9ed-96f58e6b1183" providerId="ADAL" clId="{C84E9C88-CBA7-4A32-80E5-EF75BD7B8D5E}" dt="2026-06-04T05:42:38.081" v="935" actId="20577"/>
          <ac:spMkLst>
            <pc:docMk/>
            <pc:sldMk cId="1541504468" sldId="3256"/>
            <ac:spMk id="10" creationId="{E24D3EB1-839E-16A2-1784-FA2DABF87D03}"/>
          </ac:spMkLst>
        </pc:spChg>
        <pc:picChg chg="mod modCrop">
          <ac:chgData name="Peter Bradley" userId="0414d9f0-8373-4db7-a9ed-96f58e6b1183" providerId="ADAL" clId="{C84E9C88-CBA7-4A32-80E5-EF75BD7B8D5E}" dt="2026-06-04T05:31:07.842" v="625" actId="1076"/>
          <ac:picMkLst>
            <pc:docMk/>
            <pc:sldMk cId="1541504468" sldId="3256"/>
            <ac:picMk id="2" creationId="{8739CC4C-FF9F-4FBB-7C12-392215C6C977}"/>
          </ac:picMkLst>
        </pc:picChg>
      </pc:sldChg>
      <pc:sldChg chg="del">
        <pc:chgData name="Peter Bradley" userId="0414d9f0-8373-4db7-a9ed-96f58e6b1183" providerId="ADAL" clId="{C84E9C88-CBA7-4A32-80E5-EF75BD7B8D5E}" dt="2026-06-04T04:53:59.052" v="67" actId="2696"/>
        <pc:sldMkLst>
          <pc:docMk/>
          <pc:sldMk cId="3623789257" sldId="3256"/>
        </pc:sldMkLst>
      </pc:sldChg>
      <pc:sldChg chg="modSp mod">
        <pc:chgData name="Peter Bradley" userId="0414d9f0-8373-4db7-a9ed-96f58e6b1183" providerId="ADAL" clId="{C84E9C88-CBA7-4A32-80E5-EF75BD7B8D5E}" dt="2026-06-04T05:11:19.242" v="265" actId="20577"/>
        <pc:sldMkLst>
          <pc:docMk/>
          <pc:sldMk cId="1473045532" sldId="3257"/>
        </pc:sldMkLst>
        <pc:spChg chg="mod">
          <ac:chgData name="Peter Bradley" userId="0414d9f0-8373-4db7-a9ed-96f58e6b1183" providerId="ADAL" clId="{C84E9C88-CBA7-4A32-80E5-EF75BD7B8D5E}" dt="2026-06-04T05:11:19.242" v="265" actId="20577"/>
          <ac:spMkLst>
            <pc:docMk/>
            <pc:sldMk cId="1473045532" sldId="3257"/>
            <ac:spMk id="10" creationId="{E24D3EB1-839E-16A2-1784-FA2DABF87D03}"/>
          </ac:spMkLst>
        </pc:spChg>
      </pc:sldChg>
      <pc:sldChg chg="del">
        <pc:chgData name="Peter Bradley" userId="0414d9f0-8373-4db7-a9ed-96f58e6b1183" providerId="ADAL" clId="{C84E9C88-CBA7-4A32-80E5-EF75BD7B8D5E}" dt="2026-06-04T04:48:25.638" v="58" actId="47"/>
        <pc:sldMkLst>
          <pc:docMk/>
          <pc:sldMk cId="249385161" sldId="3258"/>
        </pc:sldMkLst>
      </pc:sldChg>
      <pc:sldChg chg="del">
        <pc:chgData name="Peter Bradley" userId="0414d9f0-8373-4db7-a9ed-96f58e6b1183" providerId="ADAL" clId="{C84E9C88-CBA7-4A32-80E5-EF75BD7B8D5E}" dt="2026-06-04T04:52:11.323" v="66" actId="47"/>
        <pc:sldMkLst>
          <pc:docMk/>
          <pc:sldMk cId="2565984462" sldId="3260"/>
        </pc:sldMkLst>
      </pc:sldChg>
      <pc:sldChg chg="del">
        <pc:chgData name="Peter Bradley" userId="0414d9f0-8373-4db7-a9ed-96f58e6b1183" providerId="ADAL" clId="{C84E9C88-CBA7-4A32-80E5-EF75BD7B8D5E}" dt="2026-06-04T04:52:11.323" v="66" actId="47"/>
        <pc:sldMkLst>
          <pc:docMk/>
          <pc:sldMk cId="1946021209" sldId="3261"/>
        </pc:sldMkLst>
      </pc:sldChg>
      <pc:sldChg chg="del">
        <pc:chgData name="Peter Bradley" userId="0414d9f0-8373-4db7-a9ed-96f58e6b1183" providerId="ADAL" clId="{C84E9C88-CBA7-4A32-80E5-EF75BD7B8D5E}" dt="2026-06-04T04:52:11.323" v="66" actId="47"/>
        <pc:sldMkLst>
          <pc:docMk/>
          <pc:sldMk cId="729811649" sldId="3262"/>
        </pc:sldMkLst>
      </pc:sldChg>
      <pc:sldChg chg="del">
        <pc:chgData name="Peter Bradley" userId="0414d9f0-8373-4db7-a9ed-96f58e6b1183" providerId="ADAL" clId="{C84E9C88-CBA7-4A32-80E5-EF75BD7B8D5E}" dt="2026-06-04T04:52:11.323" v="66" actId="47"/>
        <pc:sldMkLst>
          <pc:docMk/>
          <pc:sldMk cId="1214748847" sldId="3263"/>
        </pc:sldMkLst>
      </pc:sldChg>
      <pc:sldChg chg="modSp mod">
        <pc:chgData name="Peter Bradley" userId="0414d9f0-8373-4db7-a9ed-96f58e6b1183" providerId="ADAL" clId="{C84E9C88-CBA7-4A32-80E5-EF75BD7B8D5E}" dt="2026-06-04T05:12:11.818" v="281" actId="20577"/>
        <pc:sldMkLst>
          <pc:docMk/>
          <pc:sldMk cId="1294997119" sldId="3264"/>
        </pc:sldMkLst>
        <pc:spChg chg="mod">
          <ac:chgData name="Peter Bradley" userId="0414d9f0-8373-4db7-a9ed-96f58e6b1183" providerId="ADAL" clId="{C84E9C88-CBA7-4A32-80E5-EF75BD7B8D5E}" dt="2026-06-04T05:12:11.818" v="281" actId="20577"/>
          <ac:spMkLst>
            <pc:docMk/>
            <pc:sldMk cId="1294997119" sldId="3264"/>
            <ac:spMk id="10" creationId="{E24D3EB1-839E-16A2-1784-FA2DABF87D03}"/>
          </ac:spMkLst>
        </pc:spChg>
      </pc:sldChg>
      <pc:sldChg chg="modSp mod">
        <pc:chgData name="Peter Bradley" userId="0414d9f0-8373-4db7-a9ed-96f58e6b1183" providerId="ADAL" clId="{C84E9C88-CBA7-4A32-80E5-EF75BD7B8D5E}" dt="2026-06-04T05:11:50.652" v="277" actId="20577"/>
        <pc:sldMkLst>
          <pc:docMk/>
          <pc:sldMk cId="532628974" sldId="3265"/>
        </pc:sldMkLst>
        <pc:spChg chg="mod">
          <ac:chgData name="Peter Bradley" userId="0414d9f0-8373-4db7-a9ed-96f58e6b1183" providerId="ADAL" clId="{C84E9C88-CBA7-4A32-80E5-EF75BD7B8D5E}" dt="2026-06-04T05:11:50.652" v="277" actId="20577"/>
          <ac:spMkLst>
            <pc:docMk/>
            <pc:sldMk cId="532628974" sldId="3265"/>
            <ac:spMk id="10" creationId="{E24D3EB1-839E-16A2-1784-FA2DABF87D03}"/>
          </ac:spMkLst>
        </pc:spChg>
      </pc:sldChg>
      <pc:sldChg chg="modSp mod">
        <pc:chgData name="Peter Bradley" userId="0414d9f0-8373-4db7-a9ed-96f58e6b1183" providerId="ADAL" clId="{C84E9C88-CBA7-4A32-80E5-EF75BD7B8D5E}" dt="2026-06-04T05:11:33.241" v="273" actId="20577"/>
        <pc:sldMkLst>
          <pc:docMk/>
          <pc:sldMk cId="3072305879" sldId="3266"/>
        </pc:sldMkLst>
        <pc:spChg chg="mod">
          <ac:chgData name="Peter Bradley" userId="0414d9f0-8373-4db7-a9ed-96f58e6b1183" providerId="ADAL" clId="{C84E9C88-CBA7-4A32-80E5-EF75BD7B8D5E}" dt="2026-06-04T05:11:33.241" v="273" actId="20577"/>
          <ac:spMkLst>
            <pc:docMk/>
            <pc:sldMk cId="3072305879" sldId="3266"/>
            <ac:spMk id="10" creationId="{E24D3EB1-839E-16A2-1784-FA2DABF87D03}"/>
          </ac:spMkLst>
        </pc:spChg>
      </pc:sldChg>
      <pc:sldChg chg="modSp mod">
        <pc:chgData name="Peter Bradley" userId="0414d9f0-8373-4db7-a9ed-96f58e6b1183" providerId="ADAL" clId="{C84E9C88-CBA7-4A32-80E5-EF75BD7B8D5E}" dt="2026-06-04T05:11:55.877" v="279" actId="20577"/>
        <pc:sldMkLst>
          <pc:docMk/>
          <pc:sldMk cId="2650008917" sldId="3267"/>
        </pc:sldMkLst>
        <pc:spChg chg="mod">
          <ac:chgData name="Peter Bradley" userId="0414d9f0-8373-4db7-a9ed-96f58e6b1183" providerId="ADAL" clId="{C84E9C88-CBA7-4A32-80E5-EF75BD7B8D5E}" dt="2026-06-04T05:11:55.877" v="279" actId="20577"/>
          <ac:spMkLst>
            <pc:docMk/>
            <pc:sldMk cId="2650008917" sldId="3267"/>
            <ac:spMk id="10" creationId="{E24D3EB1-839E-16A2-1784-FA2DABF87D03}"/>
          </ac:spMkLst>
        </pc:spChg>
      </pc:sldChg>
      <pc:sldChg chg="modSp mod">
        <pc:chgData name="Peter Bradley" userId="0414d9f0-8373-4db7-a9ed-96f58e6b1183" providerId="ADAL" clId="{C84E9C88-CBA7-4A32-80E5-EF75BD7B8D5E}" dt="2026-06-04T05:11:45.400" v="275" actId="20577"/>
        <pc:sldMkLst>
          <pc:docMk/>
          <pc:sldMk cId="2865357549" sldId="3268"/>
        </pc:sldMkLst>
        <pc:spChg chg="mod">
          <ac:chgData name="Peter Bradley" userId="0414d9f0-8373-4db7-a9ed-96f58e6b1183" providerId="ADAL" clId="{C84E9C88-CBA7-4A32-80E5-EF75BD7B8D5E}" dt="2026-06-04T05:11:45.400" v="275" actId="20577"/>
          <ac:spMkLst>
            <pc:docMk/>
            <pc:sldMk cId="2865357549" sldId="3268"/>
            <ac:spMk id="10" creationId="{E24D3EB1-839E-16A2-1784-FA2DABF87D03}"/>
          </ac:spMkLst>
        </pc:spChg>
      </pc:sldChg>
      <pc:sldChg chg="del">
        <pc:chgData name="Peter Bradley" userId="0414d9f0-8373-4db7-a9ed-96f58e6b1183" providerId="ADAL" clId="{C84E9C88-CBA7-4A32-80E5-EF75BD7B8D5E}" dt="2026-06-04T04:46:06.675" v="56" actId="47"/>
        <pc:sldMkLst>
          <pc:docMk/>
          <pc:sldMk cId="3241439981" sldId="3269"/>
        </pc:sldMkLst>
      </pc:sldChg>
      <pc:sldChg chg="del">
        <pc:chgData name="Peter Bradley" userId="0414d9f0-8373-4db7-a9ed-96f58e6b1183" providerId="ADAL" clId="{C84E9C88-CBA7-4A32-80E5-EF75BD7B8D5E}" dt="2026-06-04T04:56:39.151" v="74" actId="2696"/>
        <pc:sldMkLst>
          <pc:docMk/>
          <pc:sldMk cId="2046719653" sldId="3270"/>
        </pc:sldMkLst>
      </pc:sldChg>
      <pc:sldChg chg="add">
        <pc:chgData name="Peter Bradley" userId="0414d9f0-8373-4db7-a9ed-96f58e6b1183" providerId="ADAL" clId="{C84E9C88-CBA7-4A32-80E5-EF75BD7B8D5E}" dt="2026-06-04T04:56:43.450" v="75"/>
        <pc:sldMkLst>
          <pc:docMk/>
          <pc:sldMk cId="2622890076" sldId="3270"/>
        </pc:sldMkLst>
      </pc:sldChg>
      <pc:sldChg chg="del">
        <pc:chgData name="Peter Bradley" userId="0414d9f0-8373-4db7-a9ed-96f58e6b1183" providerId="ADAL" clId="{C84E9C88-CBA7-4A32-80E5-EF75BD7B8D5E}" dt="2026-06-04T04:48:28.757" v="59" actId="47"/>
        <pc:sldMkLst>
          <pc:docMk/>
          <pc:sldMk cId="677803979" sldId="3271"/>
        </pc:sldMkLst>
      </pc:sldChg>
      <pc:sldChg chg="add">
        <pc:chgData name="Peter Bradley" userId="0414d9f0-8373-4db7-a9ed-96f58e6b1183" providerId="ADAL" clId="{C84E9C88-CBA7-4A32-80E5-EF75BD7B8D5E}" dt="2026-06-04T04:40:08.671" v="48"/>
        <pc:sldMkLst>
          <pc:docMk/>
          <pc:sldMk cId="3905170483" sldId="1637155744"/>
        </pc:sldMkLst>
      </pc:sldChg>
      <pc:sldChg chg="add del">
        <pc:chgData name="Peter Bradley" userId="0414d9f0-8373-4db7-a9ed-96f58e6b1183" providerId="ADAL" clId="{C84E9C88-CBA7-4A32-80E5-EF75BD7B8D5E}" dt="2026-06-04T04:40:24.164" v="50" actId="47"/>
        <pc:sldMkLst>
          <pc:docMk/>
          <pc:sldMk cId="149751236" sldId="1637155745"/>
        </pc:sldMkLst>
      </pc:sldChg>
      <pc:sldChg chg="add del">
        <pc:chgData name="Peter Bradley" userId="0414d9f0-8373-4db7-a9ed-96f58e6b1183" providerId="ADAL" clId="{C84E9C88-CBA7-4A32-80E5-EF75BD7B8D5E}" dt="2026-06-04T04:54:23.778" v="70" actId="47"/>
        <pc:sldMkLst>
          <pc:docMk/>
          <pc:sldMk cId="3441269301" sldId="1637155745"/>
        </pc:sldMkLst>
      </pc:sldChg>
      <pc:sldChg chg="add ord">
        <pc:chgData name="Peter Bradley" userId="0414d9f0-8373-4db7-a9ed-96f58e6b1183" providerId="ADAL" clId="{C84E9C88-CBA7-4A32-80E5-EF75BD7B8D5E}" dt="2026-06-04T04:54:42.417" v="73"/>
        <pc:sldMkLst>
          <pc:docMk/>
          <pc:sldMk cId="1435653098" sldId="1637155754"/>
        </pc:sldMkLst>
      </pc:sldChg>
      <pc:sldChg chg="addSp delSp modSp new mod">
        <pc:chgData name="Peter Bradley" userId="0414d9f0-8373-4db7-a9ed-96f58e6b1183" providerId="ADAL" clId="{C84E9C88-CBA7-4A32-80E5-EF75BD7B8D5E}" dt="2026-06-04T04:58:18.324" v="107" actId="478"/>
        <pc:sldMkLst>
          <pc:docMk/>
          <pc:sldMk cId="2363135086" sldId="1637155755"/>
        </pc:sldMkLst>
        <pc:spChg chg="add del mod">
          <ac:chgData name="Peter Bradley" userId="0414d9f0-8373-4db7-a9ed-96f58e6b1183" providerId="ADAL" clId="{C84E9C88-CBA7-4A32-80E5-EF75BD7B8D5E}" dt="2026-06-04T04:58:14.011" v="106" actId="478"/>
          <ac:spMkLst>
            <pc:docMk/>
            <pc:sldMk cId="2363135086" sldId="1637155755"/>
            <ac:spMk id="3" creationId="{48E8485A-9DB6-5B1D-BECD-CB3F85BD5751}"/>
          </ac:spMkLst>
        </pc:spChg>
        <pc:spChg chg="del">
          <ac:chgData name="Peter Bradley" userId="0414d9f0-8373-4db7-a9ed-96f58e6b1183" providerId="ADAL" clId="{C84E9C88-CBA7-4A32-80E5-EF75BD7B8D5E}" dt="2026-06-04T04:58:18.324" v="107" actId="478"/>
          <ac:spMkLst>
            <pc:docMk/>
            <pc:sldMk cId="2363135086" sldId="1637155755"/>
            <ac:spMk id="4" creationId="{7AC969AE-8903-431E-BD27-B47BBB629D3B}"/>
          </ac:spMkLst>
        </pc:spChg>
        <pc:spChg chg="add del mod">
          <ac:chgData name="Peter Bradley" userId="0414d9f0-8373-4db7-a9ed-96f58e6b1183" providerId="ADAL" clId="{C84E9C88-CBA7-4A32-80E5-EF75BD7B8D5E}" dt="2026-06-04T04:58:14.011" v="106" actId="478"/>
          <ac:spMkLst>
            <pc:docMk/>
            <pc:sldMk cId="2363135086" sldId="1637155755"/>
            <ac:spMk id="7" creationId="{6D132BE1-42DD-7D54-80F8-A129F88A19C6}"/>
          </ac:spMkLst>
        </pc:spChg>
      </pc:sldChg>
      <pc:sldChg chg="modSp add mod">
        <pc:chgData name="Peter Bradley" userId="0414d9f0-8373-4db7-a9ed-96f58e6b1183" providerId="ADAL" clId="{C84E9C88-CBA7-4A32-80E5-EF75BD7B8D5E}" dt="2026-06-04T04:58:36.043" v="124" actId="20577"/>
        <pc:sldMkLst>
          <pc:docMk/>
          <pc:sldMk cId="1110216045" sldId="1637155756"/>
        </pc:sldMkLst>
        <pc:spChg chg="mod">
          <ac:chgData name="Peter Bradley" userId="0414d9f0-8373-4db7-a9ed-96f58e6b1183" providerId="ADAL" clId="{C84E9C88-CBA7-4A32-80E5-EF75BD7B8D5E}" dt="2026-06-04T04:58:36.043" v="124" actId="20577"/>
          <ac:spMkLst>
            <pc:docMk/>
            <pc:sldMk cId="1110216045" sldId="1637155756"/>
            <ac:spMk id="3" creationId="{14478B02-69C6-BAB4-99A8-8C47D5A0E9F3}"/>
          </ac:spMkLst>
        </pc:spChg>
      </pc:sldChg>
      <pc:sldChg chg="modSp add mod">
        <pc:chgData name="Peter Bradley" userId="0414d9f0-8373-4db7-a9ed-96f58e6b1183" providerId="ADAL" clId="{C84E9C88-CBA7-4A32-80E5-EF75BD7B8D5E}" dt="2026-06-04T05:02:32.062" v="223" actId="20577"/>
        <pc:sldMkLst>
          <pc:docMk/>
          <pc:sldMk cId="2075578084" sldId="1637155757"/>
        </pc:sldMkLst>
        <pc:spChg chg="mod">
          <ac:chgData name="Peter Bradley" userId="0414d9f0-8373-4db7-a9ed-96f58e6b1183" providerId="ADAL" clId="{C84E9C88-CBA7-4A32-80E5-EF75BD7B8D5E}" dt="2026-06-04T05:02:32.062" v="223" actId="20577"/>
          <ac:spMkLst>
            <pc:docMk/>
            <pc:sldMk cId="2075578084" sldId="1637155757"/>
            <ac:spMk id="3" creationId="{53FC3928-5DB8-09B1-B684-A3A7C421E52A}"/>
          </ac:spMkLst>
        </pc:spChg>
      </pc:sldChg>
      <pc:sldChg chg="new del">
        <pc:chgData name="Peter Bradley" userId="0414d9f0-8373-4db7-a9ed-96f58e6b1183" providerId="ADAL" clId="{C84E9C88-CBA7-4A32-80E5-EF75BD7B8D5E}" dt="2026-06-04T05:13:24.338" v="291" actId="2696"/>
        <pc:sldMkLst>
          <pc:docMk/>
          <pc:sldMk cId="1623451284" sldId="1637155758"/>
        </pc:sldMkLst>
      </pc:sldChg>
      <pc:sldChg chg="addSp delSp modSp add mod">
        <pc:chgData name="Peter Bradley" userId="0414d9f0-8373-4db7-a9ed-96f58e6b1183" providerId="ADAL" clId="{C84E9C88-CBA7-4A32-80E5-EF75BD7B8D5E}" dt="2026-06-04T05:41:29.538" v="888" actId="1076"/>
        <pc:sldMkLst>
          <pc:docMk/>
          <pc:sldMk cId="1674566570" sldId="1637155758"/>
        </pc:sldMkLst>
        <pc:spChg chg="del">
          <ac:chgData name="Peter Bradley" userId="0414d9f0-8373-4db7-a9ed-96f58e6b1183" providerId="ADAL" clId="{C84E9C88-CBA7-4A32-80E5-EF75BD7B8D5E}" dt="2026-06-04T05:13:42.978" v="296" actId="478"/>
          <ac:spMkLst>
            <pc:docMk/>
            <pc:sldMk cId="1674566570" sldId="1637155758"/>
            <ac:spMk id="2" creationId="{22330288-3312-89E6-89CA-38F98C5DB5F1}"/>
          </ac:spMkLst>
        </pc:spChg>
        <pc:spChg chg="mod">
          <ac:chgData name="Peter Bradley" userId="0414d9f0-8373-4db7-a9ed-96f58e6b1183" providerId="ADAL" clId="{C84E9C88-CBA7-4A32-80E5-EF75BD7B8D5E}" dt="2026-06-04T05:23:10.679" v="472" actId="20577"/>
          <ac:spMkLst>
            <pc:docMk/>
            <pc:sldMk cId="1674566570" sldId="1637155758"/>
            <ac:spMk id="5" creationId="{B42F50EB-A3DB-DE0D-7F0C-D6157059D1EC}"/>
          </ac:spMkLst>
        </pc:spChg>
        <pc:spChg chg="del">
          <ac:chgData name="Peter Bradley" userId="0414d9f0-8373-4db7-a9ed-96f58e6b1183" providerId="ADAL" clId="{C84E9C88-CBA7-4A32-80E5-EF75BD7B8D5E}" dt="2026-06-04T05:23:16.071" v="473" actId="478"/>
          <ac:spMkLst>
            <pc:docMk/>
            <pc:sldMk cId="1674566570" sldId="1637155758"/>
            <ac:spMk id="6" creationId="{C3EBF322-B4AE-3FA2-6140-43D313335891}"/>
          </ac:spMkLst>
        </pc:spChg>
        <pc:spChg chg="add mod">
          <ac:chgData name="Peter Bradley" userId="0414d9f0-8373-4db7-a9ed-96f58e6b1183" providerId="ADAL" clId="{C84E9C88-CBA7-4A32-80E5-EF75BD7B8D5E}" dt="2026-06-04T05:39:27.810" v="786" actId="1076"/>
          <ac:spMkLst>
            <pc:docMk/>
            <pc:sldMk cId="1674566570" sldId="1637155758"/>
            <ac:spMk id="8" creationId="{00000000-0000-0000-0000-000000000000}"/>
          </ac:spMkLst>
        </pc:spChg>
        <pc:spChg chg="add mod">
          <ac:chgData name="Peter Bradley" userId="0414d9f0-8373-4db7-a9ed-96f58e6b1183" providerId="ADAL" clId="{C84E9C88-CBA7-4A32-80E5-EF75BD7B8D5E}" dt="2026-06-04T05:39:23.582" v="785" actId="1036"/>
          <ac:spMkLst>
            <pc:docMk/>
            <pc:sldMk cId="1674566570" sldId="1637155758"/>
            <ac:spMk id="11" creationId="{F6BEB0C3-A805-2D3C-8203-70D8CC2E5A7F}"/>
          </ac:spMkLst>
        </pc:spChg>
        <pc:spChg chg="add del mod">
          <ac:chgData name="Peter Bradley" userId="0414d9f0-8373-4db7-a9ed-96f58e6b1183" providerId="ADAL" clId="{C84E9C88-CBA7-4A32-80E5-EF75BD7B8D5E}" dt="2026-06-04T05:19:49.625" v="327" actId="478"/>
          <ac:spMkLst>
            <pc:docMk/>
            <pc:sldMk cId="1674566570" sldId="1637155758"/>
            <ac:spMk id="12" creationId="{00000000-0000-0000-0000-000000000000}"/>
          </ac:spMkLst>
        </pc:spChg>
        <pc:spChg chg="add mod">
          <ac:chgData name="Peter Bradley" userId="0414d9f0-8373-4db7-a9ed-96f58e6b1183" providerId="ADAL" clId="{C84E9C88-CBA7-4A32-80E5-EF75BD7B8D5E}" dt="2026-06-04T05:39:41.365" v="789" actId="1076"/>
          <ac:spMkLst>
            <pc:docMk/>
            <pc:sldMk cId="1674566570" sldId="1637155758"/>
            <ac:spMk id="13" creationId="{A235A97A-2D85-AEE8-F75F-CBD385049413}"/>
          </ac:spMkLst>
        </pc:spChg>
        <pc:spChg chg="add mod">
          <ac:chgData name="Peter Bradley" userId="0414d9f0-8373-4db7-a9ed-96f58e6b1183" providerId="ADAL" clId="{C84E9C88-CBA7-4A32-80E5-EF75BD7B8D5E}" dt="2026-06-04T05:20:37.301" v="340" actId="1076"/>
          <ac:spMkLst>
            <pc:docMk/>
            <pc:sldMk cId="1674566570" sldId="1637155758"/>
            <ac:spMk id="15" creationId="{00000000-0000-0000-0000-000000000000}"/>
          </ac:spMkLst>
        </pc:spChg>
        <pc:spChg chg="add del mod">
          <ac:chgData name="Peter Bradley" userId="0414d9f0-8373-4db7-a9ed-96f58e6b1183" providerId="ADAL" clId="{C84E9C88-CBA7-4A32-80E5-EF75BD7B8D5E}" dt="2026-06-04T05:19:11.328" v="321" actId="478"/>
          <ac:spMkLst>
            <pc:docMk/>
            <pc:sldMk cId="1674566570" sldId="1637155758"/>
            <ac:spMk id="16" creationId="{00000000-0000-0000-0000-000000000000}"/>
          </ac:spMkLst>
        </pc:spChg>
        <pc:spChg chg="add mod">
          <ac:chgData name="Peter Bradley" userId="0414d9f0-8373-4db7-a9ed-96f58e6b1183" providerId="ADAL" clId="{C84E9C88-CBA7-4A32-80E5-EF75BD7B8D5E}" dt="2026-06-04T05:41:10.512" v="873" actId="27636"/>
          <ac:spMkLst>
            <pc:docMk/>
            <pc:sldMk cId="1674566570" sldId="1637155758"/>
            <ac:spMk id="17" creationId="{BD6ED727-A5E1-AC68-1BC2-A64AB09F0FA7}"/>
          </ac:spMkLst>
        </pc:spChg>
        <pc:spChg chg="add mod">
          <ac:chgData name="Peter Bradley" userId="0414d9f0-8373-4db7-a9ed-96f58e6b1183" providerId="ADAL" clId="{C84E9C88-CBA7-4A32-80E5-EF75BD7B8D5E}" dt="2026-06-04T05:16:46.612" v="301" actId="1076"/>
          <ac:spMkLst>
            <pc:docMk/>
            <pc:sldMk cId="1674566570" sldId="1637155758"/>
            <ac:spMk id="18" creationId="{00000000-0000-0000-0000-000000000000}"/>
          </ac:spMkLst>
        </pc:spChg>
        <pc:spChg chg="add mod">
          <ac:chgData name="Peter Bradley" userId="0414d9f0-8373-4db7-a9ed-96f58e6b1183" providerId="ADAL" clId="{C84E9C88-CBA7-4A32-80E5-EF75BD7B8D5E}" dt="2026-06-04T05:40:24.858" v="834" actId="14100"/>
          <ac:spMkLst>
            <pc:docMk/>
            <pc:sldMk cId="1674566570" sldId="1637155758"/>
            <ac:spMk id="20" creationId="{C6CCBB49-C5BD-0BD5-3EBD-E68BF549842A}"/>
          </ac:spMkLst>
        </pc:spChg>
        <pc:spChg chg="add mod">
          <ac:chgData name="Peter Bradley" userId="0414d9f0-8373-4db7-a9ed-96f58e6b1183" providerId="ADAL" clId="{C84E9C88-CBA7-4A32-80E5-EF75BD7B8D5E}" dt="2026-06-04T05:40:12.564" v="833" actId="20577"/>
          <ac:spMkLst>
            <pc:docMk/>
            <pc:sldMk cId="1674566570" sldId="1637155758"/>
            <ac:spMk id="21" creationId="{C1ED3142-C91F-89D8-4A56-EEEC7BF5EB7D}"/>
          </ac:spMkLst>
        </pc:spChg>
        <pc:graphicFrameChg chg="mod">
          <ac:chgData name="Peter Bradley" userId="0414d9f0-8373-4db7-a9ed-96f58e6b1183" providerId="ADAL" clId="{C84E9C88-CBA7-4A32-80E5-EF75BD7B8D5E}" dt="2026-06-04T05:41:19.090" v="887" actId="1037"/>
          <ac:graphicFrameMkLst>
            <pc:docMk/>
            <pc:sldMk cId="1674566570" sldId="1637155758"/>
            <ac:graphicFrameMk id="9" creationId="{00000000-0000-0000-0000-000000000000}"/>
          </ac:graphicFrameMkLst>
        </pc:graphicFrameChg>
        <pc:picChg chg="add mod">
          <ac:chgData name="Peter Bradley" userId="0414d9f0-8373-4db7-a9ed-96f58e6b1183" providerId="ADAL" clId="{C84E9C88-CBA7-4A32-80E5-EF75BD7B8D5E}" dt="2026-06-04T05:18:36.891" v="320" actId="14100"/>
          <ac:picMkLst>
            <pc:docMk/>
            <pc:sldMk cId="1674566570" sldId="1637155758"/>
            <ac:picMk id="7" creationId="{00000000-0000-0000-0000-000000000000}"/>
          </ac:picMkLst>
        </pc:picChg>
        <pc:picChg chg="add del mod">
          <ac:chgData name="Peter Bradley" userId="0414d9f0-8373-4db7-a9ed-96f58e6b1183" providerId="ADAL" clId="{C84E9C88-CBA7-4A32-80E5-EF75BD7B8D5E}" dt="2026-06-04T05:21:05.055" v="345" actId="478"/>
          <ac:picMkLst>
            <pc:docMk/>
            <pc:sldMk cId="1674566570" sldId="1637155758"/>
            <ac:picMk id="10" creationId="{E50EA78B-500D-6F22-E164-855FB1802F6B}"/>
          </ac:picMkLst>
        </pc:picChg>
        <pc:picChg chg="add mod">
          <ac:chgData name="Peter Bradley" userId="0414d9f0-8373-4db7-a9ed-96f58e6b1183" providerId="ADAL" clId="{C84E9C88-CBA7-4A32-80E5-EF75BD7B8D5E}" dt="2026-06-04T05:41:29.538" v="888" actId="1076"/>
          <ac:picMkLst>
            <pc:docMk/>
            <pc:sldMk cId="1674566570" sldId="1637155758"/>
            <ac:picMk id="14" creationId="{005878FC-F5E5-5160-87D8-2EA97599115A}"/>
          </ac:picMkLst>
        </pc:picChg>
        <pc:picChg chg="add mod">
          <ac:chgData name="Peter Bradley" userId="0414d9f0-8373-4db7-a9ed-96f58e6b1183" providerId="ADAL" clId="{C84E9C88-CBA7-4A32-80E5-EF75BD7B8D5E}" dt="2026-06-04T05:24:04.008" v="479" actId="1076"/>
          <ac:picMkLst>
            <pc:docMk/>
            <pc:sldMk cId="1674566570" sldId="1637155758"/>
            <ac:picMk id="19" creationId="{DFF1B9CF-5C96-90BE-43E6-202100E8920F}"/>
          </ac:picMkLst>
        </pc:picChg>
        <pc:picChg chg="add del mod">
          <ac:chgData name="Peter Bradley" userId="0414d9f0-8373-4db7-a9ed-96f58e6b1183" providerId="ADAL" clId="{C84E9C88-CBA7-4A32-80E5-EF75BD7B8D5E}" dt="2026-06-04T05:19:46.674" v="326" actId="478"/>
          <ac:picMkLst>
            <pc:docMk/>
            <pc:sldMk cId="1674566570" sldId="1637155758"/>
            <ac:picMk id="92162" creationId="{00000000-0000-0000-0000-000000000000}"/>
          </ac:picMkLst>
        </pc:picChg>
        <pc:picChg chg="add mod">
          <ac:chgData name="Peter Bradley" userId="0414d9f0-8373-4db7-a9ed-96f58e6b1183" providerId="ADAL" clId="{C84E9C88-CBA7-4A32-80E5-EF75BD7B8D5E}" dt="2026-06-04T05:20:24.024" v="336" actId="1076"/>
          <ac:picMkLst>
            <pc:docMk/>
            <pc:sldMk cId="1674566570" sldId="1637155758"/>
            <ac:picMk id="92166" creationId="{00000000-0000-0000-0000-000000000000}"/>
          </ac:picMkLst>
        </pc:picChg>
        <pc:picChg chg="add mod">
          <ac:chgData name="Peter Bradley" userId="0414d9f0-8373-4db7-a9ed-96f58e6b1183" providerId="ADAL" clId="{C84E9C88-CBA7-4A32-80E5-EF75BD7B8D5E}" dt="2026-06-04T05:24:14.521" v="481" actId="14100"/>
          <ac:picMkLst>
            <pc:docMk/>
            <pc:sldMk cId="1674566570" sldId="1637155758"/>
            <ac:picMk id="92168" creationId="{00000000-0000-0000-0000-000000000000}"/>
          </ac:picMkLst>
        </pc:picChg>
        <pc:picChg chg="add del mod">
          <ac:chgData name="Peter Bradley" userId="0414d9f0-8373-4db7-a9ed-96f58e6b1183" providerId="ADAL" clId="{C84E9C88-CBA7-4A32-80E5-EF75BD7B8D5E}" dt="2026-06-04T05:23:53.152" v="474" actId="478"/>
          <ac:picMkLst>
            <pc:docMk/>
            <pc:sldMk cId="1674566570" sldId="1637155758"/>
            <ac:picMk id="92172" creationId="{00000000-0000-0000-0000-000000000000}"/>
          </ac:picMkLst>
        </pc:picChg>
      </pc:sldChg>
      <pc:sldChg chg="new del">
        <pc:chgData name="Peter Bradley" userId="0414d9f0-8373-4db7-a9ed-96f58e6b1183" providerId="ADAL" clId="{C84E9C88-CBA7-4A32-80E5-EF75BD7B8D5E}" dt="2026-06-04T05:13:13.319" v="289" actId="680"/>
        <pc:sldMkLst>
          <pc:docMk/>
          <pc:sldMk cId="3667226284" sldId="1637155758"/>
        </pc:sldMkLst>
      </pc:sldChg>
      <pc:sldChg chg="addSp delSp modSp add mod">
        <pc:chgData name="Peter Bradley" userId="0414d9f0-8373-4db7-a9ed-96f58e6b1183" providerId="ADAL" clId="{C84E9C88-CBA7-4A32-80E5-EF75BD7B8D5E}" dt="2026-06-04T05:43:25.923" v="961" actId="20577"/>
        <pc:sldMkLst>
          <pc:docMk/>
          <pc:sldMk cId="1472959949" sldId="1637155773"/>
        </pc:sldMkLst>
        <pc:spChg chg="mod">
          <ac:chgData name="Peter Bradley" userId="0414d9f0-8373-4db7-a9ed-96f58e6b1183" providerId="ADAL" clId="{C84E9C88-CBA7-4A32-80E5-EF75BD7B8D5E}" dt="2026-06-04T05:43:25.923" v="961" actId="20577"/>
          <ac:spMkLst>
            <pc:docMk/>
            <pc:sldMk cId="1472959949" sldId="1637155773"/>
            <ac:spMk id="2" creationId="{057D8DAE-D131-82AE-F330-84501E9EB56B}"/>
          </ac:spMkLst>
        </pc:spChg>
        <pc:spChg chg="mod">
          <ac:chgData name="Peter Bradley" userId="0414d9f0-8373-4db7-a9ed-96f58e6b1183" providerId="ADAL" clId="{C84E9C88-CBA7-4A32-80E5-EF75BD7B8D5E}" dt="2026-06-04T05:29:30.508" v="612" actId="20577"/>
          <ac:spMkLst>
            <pc:docMk/>
            <pc:sldMk cId="1472959949" sldId="1637155773"/>
            <ac:spMk id="4" creationId="{3FDB3EFD-5EA8-65A9-B2F8-D7DFE4D23C74}"/>
          </ac:spMkLst>
        </pc:spChg>
        <pc:spChg chg="add mod ord">
          <ac:chgData name="Peter Bradley" userId="0414d9f0-8373-4db7-a9ed-96f58e6b1183" providerId="ADAL" clId="{C84E9C88-CBA7-4A32-80E5-EF75BD7B8D5E}" dt="2026-06-04T05:28:33.573" v="575" actId="1076"/>
          <ac:spMkLst>
            <pc:docMk/>
            <pc:sldMk cId="1472959949" sldId="1637155773"/>
            <ac:spMk id="5" creationId="{C9FCA761-3EB5-3BE7-07AA-9A43F0607A5A}"/>
          </ac:spMkLst>
        </pc:spChg>
        <pc:spChg chg="add del mod">
          <ac:chgData name="Peter Bradley" userId="0414d9f0-8373-4db7-a9ed-96f58e6b1183" providerId="ADAL" clId="{C84E9C88-CBA7-4A32-80E5-EF75BD7B8D5E}" dt="2026-06-04T05:29:39.354" v="614" actId="478"/>
          <ac:spMkLst>
            <pc:docMk/>
            <pc:sldMk cId="1472959949" sldId="1637155773"/>
            <ac:spMk id="8" creationId="{B0C796DF-91AB-50C1-B840-5B3993D4A7D1}"/>
          </ac:spMkLst>
        </pc:spChg>
        <pc:spChg chg="del">
          <ac:chgData name="Peter Bradley" userId="0414d9f0-8373-4db7-a9ed-96f58e6b1183" providerId="ADAL" clId="{C84E9C88-CBA7-4A32-80E5-EF75BD7B8D5E}" dt="2026-06-04T05:29:36.987" v="613" actId="478"/>
          <ac:spMkLst>
            <pc:docMk/>
            <pc:sldMk cId="1472959949" sldId="1637155773"/>
            <ac:spMk id="9" creationId="{0F8EB680-2DCB-5E8C-E553-47362BFC501A}"/>
          </ac:spMkLst>
        </pc:spChg>
        <pc:spChg chg="mod">
          <ac:chgData name="Peter Bradley" userId="0414d9f0-8373-4db7-a9ed-96f58e6b1183" providerId="ADAL" clId="{C84E9C88-CBA7-4A32-80E5-EF75BD7B8D5E}" dt="2026-06-04T05:28:29.405" v="574" actId="1076"/>
          <ac:spMkLst>
            <pc:docMk/>
            <pc:sldMk cId="1472959949" sldId="1637155773"/>
            <ac:spMk id="12" creationId="{862526C9-D47F-62E0-59BF-0AFBFD1A56CA}"/>
          </ac:spMkLst>
        </pc:spChg>
        <pc:spChg chg="mod">
          <ac:chgData name="Peter Bradley" userId="0414d9f0-8373-4db7-a9ed-96f58e6b1183" providerId="ADAL" clId="{C84E9C88-CBA7-4A32-80E5-EF75BD7B8D5E}" dt="2026-06-04T05:28:15.556" v="558" actId="1038"/>
          <ac:spMkLst>
            <pc:docMk/>
            <pc:sldMk cId="1472959949" sldId="1637155773"/>
            <ac:spMk id="13" creationId="{81B429B0-F846-C304-F86D-F71AF98C2EE9}"/>
          </ac:spMkLst>
        </pc:spChg>
        <pc:spChg chg="mod">
          <ac:chgData name="Peter Bradley" userId="0414d9f0-8373-4db7-a9ed-96f58e6b1183" providerId="ADAL" clId="{C84E9C88-CBA7-4A32-80E5-EF75BD7B8D5E}" dt="2026-06-04T05:28:20.942" v="559" actId="1076"/>
          <ac:spMkLst>
            <pc:docMk/>
            <pc:sldMk cId="1472959949" sldId="1637155773"/>
            <ac:spMk id="14" creationId="{A375D8F6-30C0-4ADE-E3BD-704750683405}"/>
          </ac:spMkLst>
        </pc:spChg>
        <pc:spChg chg="mod">
          <ac:chgData name="Peter Bradley" userId="0414d9f0-8373-4db7-a9ed-96f58e6b1183" providerId="ADAL" clId="{C84E9C88-CBA7-4A32-80E5-EF75BD7B8D5E}" dt="2026-06-04T05:28:25.901" v="573" actId="1037"/>
          <ac:spMkLst>
            <pc:docMk/>
            <pc:sldMk cId="1472959949" sldId="1637155773"/>
            <ac:spMk id="17" creationId="{92B08EF1-EE31-DA23-C942-BB5F7174EF6C}"/>
          </ac:spMkLst>
        </pc:spChg>
        <pc:spChg chg="mod">
          <ac:chgData name="Peter Bradley" userId="0414d9f0-8373-4db7-a9ed-96f58e6b1183" providerId="ADAL" clId="{C84E9C88-CBA7-4A32-80E5-EF75BD7B8D5E}" dt="2026-06-04T05:29:18.787" v="609" actId="14100"/>
          <ac:spMkLst>
            <pc:docMk/>
            <pc:sldMk cId="1472959949" sldId="1637155773"/>
            <ac:spMk id="19" creationId="{F3B05D5F-BD28-949B-1218-D525F85E3005}"/>
          </ac:spMkLst>
        </pc:spChg>
        <pc:spChg chg="mod">
          <ac:chgData name="Peter Bradley" userId="0414d9f0-8373-4db7-a9ed-96f58e6b1183" providerId="ADAL" clId="{C84E9C88-CBA7-4A32-80E5-EF75BD7B8D5E}" dt="2026-06-04T05:43:06.241" v="955" actId="1076"/>
          <ac:spMkLst>
            <pc:docMk/>
            <pc:sldMk cId="1472959949" sldId="1637155773"/>
            <ac:spMk id="20" creationId="{42501AEC-C45D-591E-5322-E571709381E2}"/>
          </ac:spMkLst>
        </pc:spChg>
        <pc:picChg chg="mod">
          <ac:chgData name="Peter Bradley" userId="0414d9f0-8373-4db7-a9ed-96f58e6b1183" providerId="ADAL" clId="{C84E9C88-CBA7-4A32-80E5-EF75BD7B8D5E}" dt="2026-06-04T05:28:25.901" v="573" actId="1037"/>
          <ac:picMkLst>
            <pc:docMk/>
            <pc:sldMk cId="1472959949" sldId="1637155773"/>
            <ac:picMk id="3" creationId="{3898BA6D-E3D7-3BFD-7CE5-45D1EF977630}"/>
          </ac:picMkLst>
        </pc:picChg>
      </pc:sldChg>
      <pc:sldMasterChg chg="delSldLayout">
        <pc:chgData name="Peter Bradley" userId="0414d9f0-8373-4db7-a9ed-96f58e6b1183" providerId="ADAL" clId="{C84E9C88-CBA7-4A32-80E5-EF75BD7B8D5E}" dt="2026-06-04T05:33:13.076" v="626" actId="47"/>
        <pc:sldMasterMkLst>
          <pc:docMk/>
          <pc:sldMasterMk cId="2968726587" sldId="2147483648"/>
        </pc:sldMasterMkLst>
        <pc:sldLayoutChg chg="del">
          <pc:chgData name="Peter Bradley" userId="0414d9f0-8373-4db7-a9ed-96f58e6b1183" providerId="ADAL" clId="{C84E9C88-CBA7-4A32-80E5-EF75BD7B8D5E}" dt="2026-06-04T05:33:13.076" v="626" actId="47"/>
          <pc:sldLayoutMkLst>
            <pc:docMk/>
            <pc:sldMasterMk cId="2968726587" sldId="2147483648"/>
            <pc:sldLayoutMk cId="2155874372" sldId="214748368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743A3-2B6F-3E44-88B5-700653989B6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DC638-286A-9A4A-A253-0A897E5A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05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2BDB7-3113-0947-8D19-FB32724EDA27}" type="datetimeFigureOut">
              <a:rPr lang="en-US" smtClean="0"/>
              <a:t>6/4/2026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220B6-0725-9547-898E-7270C8777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0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FY22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220B6-0725-9547-898E-7270C87777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4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220B6-0725-9547-898E-7270C877772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220B6-0725-9547-898E-7270C877772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Yellow_Altern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0686AE-F6D6-E24D-B599-CF7768EDB82E}"/>
              </a:ext>
            </a:extLst>
          </p:cNvPr>
          <p:cNvSpPr/>
          <p:nvPr userDrawn="1"/>
        </p:nvSpPr>
        <p:spPr>
          <a:xfrm>
            <a:off x="7592390" y="0"/>
            <a:ext cx="4599610" cy="4646924"/>
          </a:xfrm>
          <a:prstGeom prst="rect">
            <a:avLst/>
          </a:prstGeom>
          <a:solidFill>
            <a:srgbClr val="F3CB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2">
            <a:extLst>
              <a:ext uri="{FF2B5EF4-FFF2-40B4-BE49-F238E27FC236}">
                <a16:creationId xmlns:a16="http://schemas.microsoft.com/office/drawing/2014/main" id="{A0F02143-4517-4D45-8926-9560F150CC3B}"/>
              </a:ext>
            </a:extLst>
          </p:cNvPr>
          <p:cNvSpPr/>
          <p:nvPr userDrawn="1"/>
        </p:nvSpPr>
        <p:spPr>
          <a:xfrm rot="5400000">
            <a:off x="367194" y="-367196"/>
            <a:ext cx="6857999" cy="7592393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F6D892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7592390" y="4631962"/>
            <a:ext cx="2299810" cy="2226036"/>
          </a:xfrm>
          <a:prstGeom prst="rect">
            <a:avLst/>
          </a:prstGeom>
          <a:solidFill>
            <a:srgbClr val="F1C5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12"/>
          <p:cNvSpPr/>
          <p:nvPr userDrawn="1"/>
        </p:nvSpPr>
        <p:spPr>
          <a:xfrm rot="10800000">
            <a:off x="7601271" y="0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F6D8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9892204" y="4631964"/>
            <a:ext cx="2299796" cy="2226036"/>
          </a:xfrm>
          <a:prstGeom prst="rect">
            <a:avLst/>
          </a:prstGeom>
          <a:solidFill>
            <a:srgbClr val="F6D8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12"/>
          <p:cNvSpPr/>
          <p:nvPr userDrawn="1"/>
        </p:nvSpPr>
        <p:spPr>
          <a:xfrm rot="16200000">
            <a:off x="9929091" y="4595076"/>
            <a:ext cx="2226036" cy="2299810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6AF9333-A24C-1849-979A-843588553447}"/>
              </a:ext>
            </a:extLst>
          </p:cNvPr>
          <p:cNvSpPr txBox="1">
            <a:spLocks/>
          </p:cNvSpPr>
          <p:nvPr userDrawn="1"/>
        </p:nvSpPr>
        <p:spPr>
          <a:xfrm>
            <a:off x="436880" y="4650106"/>
            <a:ext cx="7155510" cy="338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3" name="Picture 22" descr="Cochlear_Stacked_Charcoal_s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3491" y="362196"/>
            <a:ext cx="1011630" cy="712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BF5C2-07EC-2648-A3F4-0ED178F0E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9" y="2226035"/>
            <a:ext cx="7184402" cy="240592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689E66C-1EE3-1E42-A704-3A66364C5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4701736"/>
            <a:ext cx="7184402" cy="34810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AA8DB-B18A-4547-8712-045E9840B1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9276BE-23C9-7A41-85BC-396D2791205D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Hear now. And always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83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7592393" y="-1"/>
            <a:ext cx="4608497" cy="6858001"/>
          </a:xfrm>
          <a:prstGeom prst="rect">
            <a:avLst/>
          </a:prstGeom>
          <a:solidFill>
            <a:srgbClr val="7163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65A7BC-BF77-A843-94FE-95FB623C7CD2}"/>
              </a:ext>
            </a:extLst>
          </p:cNvPr>
          <p:cNvSpPr/>
          <p:nvPr userDrawn="1"/>
        </p:nvSpPr>
        <p:spPr>
          <a:xfrm>
            <a:off x="7592390" y="0"/>
            <a:ext cx="4599610" cy="464692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2"/>
          <p:cNvSpPr/>
          <p:nvPr userDrawn="1"/>
        </p:nvSpPr>
        <p:spPr>
          <a:xfrm rot="10800000">
            <a:off x="7601271" y="0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ight Triangle 12"/>
          <p:cNvSpPr/>
          <p:nvPr userDrawn="1"/>
        </p:nvSpPr>
        <p:spPr>
          <a:xfrm rot="5400000">
            <a:off x="367194" y="-367196"/>
            <a:ext cx="6857999" cy="7592393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7163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9892204" y="4631964"/>
            <a:ext cx="2299796" cy="2226036"/>
          </a:xfrm>
          <a:prstGeom prst="rect">
            <a:avLst/>
          </a:prstGeom>
          <a:solidFill>
            <a:srgbClr val="9C92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12"/>
          <p:cNvSpPr/>
          <p:nvPr userDrawn="1"/>
        </p:nvSpPr>
        <p:spPr>
          <a:xfrm rot="16200000">
            <a:off x="9929091" y="4595076"/>
            <a:ext cx="2226036" cy="2299810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EBE7DC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0" y="365124"/>
            <a:ext cx="1011630" cy="709915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2CF9CCA6-B91B-A84A-A4EF-74695740088D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Hear now. And always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2B9402C-6BAB-174F-B8C2-1C3E1829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7184402" cy="24059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DE0FBF8-E507-904E-B19D-8B507807C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31964"/>
            <a:ext cx="7184402" cy="365824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068DFEA6-8F7D-614E-8DC0-9BCA3E1542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2"/>
          <p:cNvSpPr/>
          <p:nvPr userDrawn="1"/>
        </p:nvSpPr>
        <p:spPr>
          <a:xfrm rot="16200000">
            <a:off x="7580579" y="2242208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71637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0" y="365124"/>
            <a:ext cx="1011630" cy="70991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94C2193-D7DC-1546-9353-E25DBBBDA3F0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Hear now. And always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49A176-4974-2040-894C-57CA55869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7184402" cy="24059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9814815-DA2E-D146-BA67-04FDCD714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31964"/>
            <a:ext cx="7184402" cy="365824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9FD6E-5A18-0D47-91C7-BAF2CF092E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A500-8835-6041-A1D6-1A4EBEEA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8350557-72A0-0649-B5C3-3DFE4531C5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563" y="166563"/>
            <a:ext cx="10183812" cy="246062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F2BF84E-E21A-E14B-BB96-9505F7A98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C00A6-D69E-604E-AB4C-029DB17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593665"/>
            <a:ext cx="101840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48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7592393" y="-1"/>
            <a:ext cx="4608497" cy="6858001"/>
          </a:xfrm>
          <a:prstGeom prst="rect">
            <a:avLst/>
          </a:prstGeom>
          <a:solidFill>
            <a:srgbClr val="5663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4BE1CA-C69D-564C-BC98-03463D22AD46}"/>
              </a:ext>
            </a:extLst>
          </p:cNvPr>
          <p:cNvSpPr/>
          <p:nvPr userDrawn="1"/>
        </p:nvSpPr>
        <p:spPr>
          <a:xfrm>
            <a:off x="7592390" y="0"/>
            <a:ext cx="4599610" cy="464692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12"/>
          <p:cNvSpPr/>
          <p:nvPr userDrawn="1"/>
        </p:nvSpPr>
        <p:spPr>
          <a:xfrm rot="10800000">
            <a:off x="7601271" y="0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ight Triangle 12"/>
          <p:cNvSpPr/>
          <p:nvPr userDrawn="1"/>
        </p:nvSpPr>
        <p:spPr>
          <a:xfrm rot="5400000">
            <a:off x="367194" y="-367196"/>
            <a:ext cx="6857999" cy="7592393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5663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9892204" y="4631964"/>
            <a:ext cx="2299796" cy="2226036"/>
          </a:xfrm>
          <a:prstGeom prst="rect">
            <a:avLst/>
          </a:prstGeom>
          <a:solidFill>
            <a:srgbClr val="8992A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12"/>
          <p:cNvSpPr/>
          <p:nvPr userDrawn="1"/>
        </p:nvSpPr>
        <p:spPr>
          <a:xfrm rot="16200000">
            <a:off x="9929091" y="4595076"/>
            <a:ext cx="2226036" cy="2299810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0" y="365124"/>
            <a:ext cx="1011630" cy="70991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12B1EC8-D81F-E241-B9F6-9B6CE7F51332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Hear now. And always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26B57C-D68D-554B-9300-03EE6889B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7184402" cy="24059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0281666-0A83-AE4F-A76D-4DC5CC321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31964"/>
            <a:ext cx="7184402" cy="365824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5C0782B-3D5F-284C-9BD8-9493C2D0BB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0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Nav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2"/>
          <p:cNvSpPr/>
          <p:nvPr userDrawn="1"/>
        </p:nvSpPr>
        <p:spPr>
          <a:xfrm rot="16200000">
            <a:off x="7576208" y="2242208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56637A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EBE7DC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0" y="365124"/>
            <a:ext cx="1011630" cy="70991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E9659FD-C505-2C4B-88EA-3121E2FCDC4C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Hear now. And always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95DD0C-FFFF-544A-BAAA-264DA4966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7184402" cy="24059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A7FAEFD-2D85-9C4C-A85D-6019DBFD1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31964"/>
            <a:ext cx="7184402" cy="365824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91179D6-373A-D44A-9D01-B0DC7F581E6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3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Nav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A500-8835-6041-A1D6-1A4EBEEA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09CACB-DD5E-B54F-83AF-046E893FE4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563" y="166563"/>
            <a:ext cx="10183812" cy="246062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A8815B2-AB30-6247-9A73-67ED5D0CB0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6DECC7-94BD-ED41-B3D7-80B2845C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593665"/>
            <a:ext cx="101840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91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6CF9DD-7B07-4847-8959-EA6231EA7C5C}"/>
              </a:ext>
            </a:extLst>
          </p:cNvPr>
          <p:cNvSpPr txBox="1">
            <a:spLocks/>
          </p:cNvSpPr>
          <p:nvPr userDrawn="1"/>
        </p:nvSpPr>
        <p:spPr>
          <a:xfrm>
            <a:off x="436880" y="5961535"/>
            <a:ext cx="7716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Picture 1" descr="Cochlear_Stacked_BrandPromise_Charcoal_s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520" y="2690470"/>
            <a:ext cx="2174959" cy="183583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4856BCA-5E64-5343-AC12-1399124DE3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24338" y="6268720"/>
            <a:ext cx="3743325" cy="458332"/>
          </a:xfrm>
          <a:prstGeom prst="rect">
            <a:avLst/>
          </a:prstGeom>
        </p:spPr>
        <p:txBody>
          <a:bodyPr anchor="b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61277-A4D3-514C-8486-B98F4EF3DFEC}"/>
              </a:ext>
            </a:extLst>
          </p:cNvPr>
          <p:cNvSpPr txBox="1"/>
          <p:nvPr userDrawn="1"/>
        </p:nvSpPr>
        <p:spPr>
          <a:xfrm>
            <a:off x="2494280" y="5161280"/>
            <a:ext cx="720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www.cochlear.com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2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902044"/>
            <a:ext cx="11265852" cy="52965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71ADA-6B75-374D-B7AC-AB272652B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30640" y="6492875"/>
            <a:ext cx="2743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5648383-7006-D74F-8E56-EA2C807A29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7988" y="6505017"/>
            <a:ext cx="8522652" cy="228601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A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SSQ – 2024                                                                                                 Peter Bradley – Radiation Effects on Medical Implants                           </a:t>
            </a:r>
            <a:r>
              <a:rPr lang="en-AU" dirty="0"/>
              <a:t>                                                                  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229D4E-8206-D746-9436-18533241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3854"/>
            <a:ext cx="10412412" cy="5104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961BB2-4884-AB41-D5E4-602096AFC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725"/>
          <a:stretch/>
        </p:blipFill>
        <p:spPr>
          <a:xfrm>
            <a:off x="11131059" y="356887"/>
            <a:ext cx="639494" cy="415132"/>
          </a:xfrm>
          <a:prstGeom prst="rect">
            <a:avLst/>
          </a:prstGeom>
        </p:spPr>
      </p:pic>
      <p:pic>
        <p:nvPicPr>
          <p:cNvPr id="10" name="Picture 2" descr="Inline image">
            <a:extLst>
              <a:ext uri="{FF2B5EF4-FFF2-40B4-BE49-F238E27FC236}">
                <a16:creationId xmlns:a16="http://schemas.microsoft.com/office/drawing/2014/main" id="{2EB0AE07-2DBD-D47D-88AD-F3C257C966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" y="6447229"/>
            <a:ext cx="388201" cy="4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46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A674-0350-4BF9-4DEB-C13B339D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9715"/>
            <a:ext cx="9970699" cy="594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68D0-BB14-FC9C-21F2-9D00A024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710"/>
            <a:ext cx="10617679" cy="4947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Picture 2" descr="Inline image">
            <a:extLst>
              <a:ext uri="{FF2B5EF4-FFF2-40B4-BE49-F238E27FC236}">
                <a16:creationId xmlns:a16="http://schemas.microsoft.com/office/drawing/2014/main" id="{84B880A3-00AB-3895-C8FF-933B6BF6EF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53834"/>
            <a:ext cx="388201" cy="4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3D688-AC3D-C65F-1497-816ECC30D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725"/>
          <a:stretch/>
        </p:blipFill>
        <p:spPr>
          <a:xfrm>
            <a:off x="10878210" y="536531"/>
            <a:ext cx="639494" cy="415132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0F33205-D59C-9755-9F17-1F6E3B77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SSQ-2024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4FAE509-E5A9-765C-620A-BFAF234A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Bradley – Radiation Effects on Medical Implants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1A31163-D37E-F888-C690-44BC62CB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082C-3B79-4B48-AD8E-98B258644915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B2D7734-9165-786F-8336-36F826B894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68284"/>
            <a:ext cx="6990339" cy="201737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6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088" y="365124"/>
            <a:ext cx="783031" cy="54949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71ADA-6B75-374D-B7AC-AB272652B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5648383-7006-D74F-8E56-EA2C807A29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7988" y="6498452"/>
            <a:ext cx="6919087" cy="270483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229D4E-8206-D746-9436-18533241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21587DB-9D7C-4742-8570-FE759455D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66563"/>
            <a:ext cx="6990339" cy="201737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55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2F6CCD-081D-7047-A854-1B3D7B3FD5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088" y="365124"/>
            <a:ext cx="783031" cy="549495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FB1B0EA-081C-0041-9FCE-EB32FF658FD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967663" y="0"/>
            <a:ext cx="422433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7120"/>
            <a:ext cx="6996112" cy="5089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A500-8835-6041-A1D6-1A4EBEEA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375771-1E0D-C746-ABB8-7016524DC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66563"/>
            <a:ext cx="6990339" cy="201737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1425306-2DFC-E742-A5E0-B21950E8E7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988" y="6498453"/>
            <a:ext cx="6919087" cy="18174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54F3717-1FAF-2542-B25F-F5280F4E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6996112" cy="5104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2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709168-91F6-9745-9599-5F9259D22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088" y="365124"/>
            <a:ext cx="783031" cy="549495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FB1B0EA-081C-0041-9FCE-EB32FF658FD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967663" y="0"/>
            <a:ext cx="422433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7120"/>
            <a:ext cx="6996112" cy="5089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A500-8835-6041-A1D6-1A4EBEEA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375771-1E0D-C746-ABB8-7016524DC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66563"/>
            <a:ext cx="6990339" cy="201737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1425306-2DFC-E742-A5E0-B21950E8E7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988" y="6498453"/>
            <a:ext cx="6919087" cy="18174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54F3717-1FAF-2542-B25F-F5280F4E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6996112" cy="5104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07550F-68D3-1640-924C-58E526960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7120"/>
            <a:ext cx="11265852" cy="1537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088" y="365124"/>
            <a:ext cx="783031" cy="54949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71ADA-6B75-374D-B7AC-AB272652B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A7F223-A598-4541-8CC0-A8FA41E71C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166563"/>
            <a:ext cx="10212387" cy="201737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951B94F-49D5-0548-87DD-BB6578F92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A8068DA-F0B4-B144-8A14-B0217B22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5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A500-8835-6041-A1D6-1A4EBEEA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5AFFBC9-2500-F54D-90F4-129FF8ED3D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8" y="166563"/>
            <a:ext cx="10212387" cy="201737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EE86624-B1A7-5F48-8FF8-8B76B74C09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7988" y="6498452"/>
            <a:ext cx="6919087" cy="27064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8259BDA-4B43-E34C-B510-44FAB664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8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harco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7592393" y="-1"/>
            <a:ext cx="4608497" cy="6858001"/>
          </a:xfrm>
          <a:prstGeom prst="rect">
            <a:avLst/>
          </a:prstGeom>
          <a:solidFill>
            <a:srgbClr val="5C5C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7783A9-6854-AC49-BF4C-75AC47052FC7}"/>
              </a:ext>
            </a:extLst>
          </p:cNvPr>
          <p:cNvSpPr/>
          <p:nvPr userDrawn="1"/>
        </p:nvSpPr>
        <p:spPr>
          <a:xfrm>
            <a:off x="7592390" y="0"/>
            <a:ext cx="4599610" cy="464692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12"/>
          <p:cNvSpPr/>
          <p:nvPr userDrawn="1"/>
        </p:nvSpPr>
        <p:spPr>
          <a:xfrm rot="10800000">
            <a:off x="7601271" y="0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ight Triangle 12"/>
          <p:cNvSpPr/>
          <p:nvPr userDrawn="1"/>
        </p:nvSpPr>
        <p:spPr>
          <a:xfrm rot="5400000">
            <a:off x="367194" y="-367196"/>
            <a:ext cx="6857999" cy="7592393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892204" y="4631964"/>
            <a:ext cx="2299796" cy="2226036"/>
          </a:xfrm>
          <a:prstGeom prst="rect">
            <a:avLst/>
          </a:prstGeom>
          <a:solidFill>
            <a:srgbClr val="8E8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12"/>
          <p:cNvSpPr/>
          <p:nvPr userDrawn="1"/>
        </p:nvSpPr>
        <p:spPr>
          <a:xfrm rot="16200000">
            <a:off x="9929091" y="4595076"/>
            <a:ext cx="2226036" cy="2299810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EBE7DC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4E4AD1C-32F3-8847-AC9F-CD17E12E0E19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Hear now. And always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0" y="365124"/>
            <a:ext cx="1011630" cy="709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BF5C2-07EC-2648-A3F4-0ED178F0E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7184402" cy="24059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A05C28-4B84-0548-AF84-43A7EC3A4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31964"/>
            <a:ext cx="7184402" cy="365824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4F0892F-075E-5E4C-9C63-7DF2593F37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1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harco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12"/>
          <p:cNvSpPr/>
          <p:nvPr userDrawn="1"/>
        </p:nvSpPr>
        <p:spPr>
          <a:xfrm rot="16200000">
            <a:off x="7580579" y="2242208"/>
            <a:ext cx="4599620" cy="4631964"/>
          </a:xfrm>
          <a:custGeom>
            <a:avLst/>
            <a:gdLst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0 w 4743359"/>
              <a:gd name="connsiteY0" fmla="*/ 4631964 h 4631964"/>
              <a:gd name="connsiteX1" fmla="*/ 0 w 4743359"/>
              <a:gd name="connsiteY1" fmla="*/ 0 h 4631964"/>
              <a:gd name="connsiteX2" fmla="*/ 4743359 w 4743359"/>
              <a:gd name="connsiteY2" fmla="*/ 4631964 h 4631964"/>
              <a:gd name="connsiteX3" fmla="*/ 0 w 4743359"/>
              <a:gd name="connsiteY3" fmla="*/ 4631964 h 4631964"/>
              <a:gd name="connsiteX0" fmla="*/ 12 w 4743371"/>
              <a:gd name="connsiteY0" fmla="*/ 5194796 h 5194796"/>
              <a:gd name="connsiteX1" fmla="*/ 12 w 4743371"/>
              <a:gd name="connsiteY1" fmla="*/ 562832 h 5194796"/>
              <a:gd name="connsiteX2" fmla="*/ 4743371 w 4743371"/>
              <a:gd name="connsiteY2" fmla="*/ 5194796 h 5194796"/>
              <a:gd name="connsiteX3" fmla="*/ 12 w 4743371"/>
              <a:gd name="connsiteY3" fmla="*/ 5194796 h 519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371" h="5194796">
                <a:moveTo>
                  <a:pt x="12" y="5194796"/>
                </a:moveTo>
                <a:cubicBezTo>
                  <a:pt x="12" y="3650808"/>
                  <a:pt x="6448" y="-1736245"/>
                  <a:pt x="12" y="562832"/>
                </a:cubicBezTo>
                <a:cubicBezTo>
                  <a:pt x="-6424" y="2861909"/>
                  <a:pt x="2381345" y="5195306"/>
                  <a:pt x="4743371" y="5194796"/>
                </a:cubicBezTo>
                <a:lnTo>
                  <a:pt x="12" y="5194796"/>
                </a:lnTo>
                <a:close/>
              </a:path>
            </a:pathLst>
          </a:custGeom>
          <a:solidFill>
            <a:srgbClr val="5C5C5E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4F14A-DE4E-8041-9E17-4659FF49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EBE7DC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686DFF-BF6D-AB4E-9402-8C18B621F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490" y="365124"/>
            <a:ext cx="1011630" cy="70991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898989-9172-9048-B97D-90C142A9148F}"/>
              </a:ext>
            </a:extLst>
          </p:cNvPr>
          <p:cNvSpPr txBox="1">
            <a:spLocks/>
          </p:cNvSpPr>
          <p:nvPr userDrawn="1"/>
        </p:nvSpPr>
        <p:spPr>
          <a:xfrm>
            <a:off x="407988" y="365125"/>
            <a:ext cx="11265852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Hear now. And always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3AA0CA-2718-8545-A57B-317F0888D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7184402" cy="24059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B3B94A5-26C9-B94A-803F-3E3E6DBB1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31964"/>
            <a:ext cx="7184402" cy="365824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2716DFF-1423-1C48-A25B-2B286D90F0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4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Charco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D75D-9591-3B43-9FB3-01B3C1477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A500-8835-6041-A1D6-1A4EBEEA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EBE7DC"/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626F33-0ADD-894A-B2E3-24499ACC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593665"/>
            <a:ext cx="101840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CE95B3-C680-A744-BA5B-ADF8B42A57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563" y="166563"/>
            <a:ext cx="10183812" cy="246062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7F21586-24A7-3149-8230-9054CB027E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4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83DD0-C342-1949-9490-B7EF24F67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087120"/>
            <a:ext cx="11265852" cy="5089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38AA0-3A44-C649-8CF7-28F0CB40B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064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97E46-DF3B-D74B-B7F6-5657F29FE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E14D4D4-7C55-CD4E-B691-92ACC08FE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6879" y="6498453"/>
            <a:ext cx="6890196" cy="22302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035F358A-983E-0642-9802-12BAD7C44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46238"/>
            <a:ext cx="10515600" cy="46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2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65" r:id="rId3"/>
    <p:sldLayoutId id="2147483686" r:id="rId4"/>
    <p:sldLayoutId id="2147483682" r:id="rId5"/>
    <p:sldLayoutId id="2147483671" r:id="rId6"/>
    <p:sldLayoutId id="2147483675" r:id="rId7"/>
    <p:sldLayoutId id="2147483660" r:id="rId8"/>
    <p:sldLayoutId id="2147483661" r:id="rId9"/>
    <p:sldLayoutId id="2147483672" r:id="rId10"/>
    <p:sldLayoutId id="2147483668" r:id="rId11"/>
    <p:sldLayoutId id="2147483663" r:id="rId12"/>
    <p:sldLayoutId id="2147483674" r:id="rId13"/>
    <p:sldLayoutId id="2147483670" r:id="rId14"/>
    <p:sldLayoutId id="2147483664" r:id="rId15"/>
    <p:sldLayoutId id="2147483676" r:id="rId16"/>
    <p:sldLayoutId id="2147483687" r:id="rId17"/>
    <p:sldLayoutId id="2147483689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3444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11200" indent="-355600" algn="l" defTabSz="914400" rtl="0" eaLnBrk="1" latinLnBrk="0" hangingPunct="1">
        <a:lnSpc>
          <a:spcPct val="100000"/>
        </a:lnSpc>
        <a:spcBef>
          <a:spcPts val="1200"/>
        </a:spcBef>
        <a:buFont typeface="System Font Regular"/>
        <a:buChar char="-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307975" algn="l" defTabSz="914400" rtl="0" eaLnBrk="1" latinLnBrk="0" hangingPunct="1">
        <a:lnSpc>
          <a:spcPct val="100000"/>
        </a:lnSpc>
        <a:spcBef>
          <a:spcPts val="1200"/>
        </a:spcBef>
        <a:buFont typeface="System Font Regular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23988" indent="-357188" algn="l" defTabSz="914400" rtl="0" eaLnBrk="1" latinLnBrk="0" hangingPunct="1">
        <a:lnSpc>
          <a:spcPct val="100000"/>
        </a:lnSpc>
        <a:spcBef>
          <a:spcPts val="1200"/>
        </a:spcBef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2273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orient="horz" pos="572" userDrawn="1">
          <p15:clr>
            <a:srgbClr val="F26B43"/>
          </p15:clr>
        </p15:guide>
        <p15:guide id="8" orient="horz" pos="686" userDrawn="1">
          <p15:clr>
            <a:srgbClr val="F26B43"/>
          </p15:clr>
        </p15:guide>
        <p15:guide id="9" orient="horz" pos="4088" userDrawn="1">
          <p15:clr>
            <a:srgbClr val="F26B43"/>
          </p15:clr>
        </p15:guide>
        <p15:guide id="10" orient="horz" pos="1139" userDrawn="1">
          <p15:clr>
            <a:srgbClr val="F26B43"/>
          </p15:clr>
        </p15:guide>
        <p15:guide id="11" orient="horz" pos="3634" userDrawn="1">
          <p15:clr>
            <a:srgbClr val="F26B43"/>
          </p15:clr>
        </p15:guide>
        <p15:guide id="12" orient="horz" pos="3181" userDrawn="1">
          <p15:clr>
            <a:srgbClr val="F26B43"/>
          </p15:clr>
        </p15:guide>
        <p15:guide id="13" pos="3545" userDrawn="1">
          <p15:clr>
            <a:srgbClr val="F26B43"/>
          </p15:clr>
        </p15:guide>
        <p15:guide id="14" pos="4135" userDrawn="1">
          <p15:clr>
            <a:srgbClr val="F26B43"/>
          </p15:clr>
        </p15:guide>
        <p15:guide id="15" pos="5019" userDrawn="1">
          <p15:clr>
            <a:srgbClr val="F26B43"/>
          </p15:clr>
        </p15:guide>
        <p15:guide id="16" pos="26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Relationship Id="rId9" Type="http://schemas.openxmlformats.org/officeDocument/2006/relationships/hyperlink" Target="http://http/www.nasa.gov/mission_pages/GLAST/news/supernova-cosmic-ray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7085B3C-4686-2D4F-AF4A-6FFC39210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226035"/>
            <a:ext cx="10699723" cy="2405927"/>
          </a:xfrm>
        </p:spPr>
        <p:txBody>
          <a:bodyPr/>
          <a:lstStyle/>
          <a:p>
            <a:r>
              <a:rPr lang="en-US" dirty="0"/>
              <a:t>Mathematica – Applications at Cochlear</a:t>
            </a:r>
            <a:br>
              <a:rPr lang="en-US" dirty="0"/>
            </a:b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07C0E12-EFB1-894B-912D-A5A0838F5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4701735"/>
            <a:ext cx="7184402" cy="903197"/>
          </a:xfrm>
        </p:spPr>
        <p:txBody>
          <a:bodyPr>
            <a:noAutofit/>
          </a:bodyPr>
          <a:lstStyle/>
          <a:p>
            <a:r>
              <a:rPr lang="en-US" sz="2800" dirty="0"/>
              <a:t>Peter Bradley, PhD, </a:t>
            </a:r>
            <a:br>
              <a:rPr lang="en-US" sz="2800" dirty="0"/>
            </a:br>
            <a:r>
              <a:rPr lang="en-US" sz="2800" dirty="0"/>
              <a:t>Director of Advanced Wireless Technology</a:t>
            </a:r>
          </a:p>
          <a:p>
            <a:r>
              <a:rPr lang="en-US" sz="2800" dirty="0"/>
              <a:t>5-Jun-25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86FBAB4-3DCD-A147-84AB-8934CD9647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3359971" cy="508984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fully computable technical document that looks like a Word document </a:t>
            </a:r>
            <a:r>
              <a:rPr lang="en-US" sz="2000" b="1" dirty="0">
                <a:solidFill>
                  <a:srgbClr val="FF0000"/>
                </a:solidFill>
              </a:rPr>
              <a:t>(Not possible in Matlab)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Calculations inbuilt and notebook content generated automatically with document template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Dynamic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Complex Symbolic computations (Integrations) not possible in </a:t>
            </a:r>
            <a:r>
              <a:rPr lang="en-US" sz="2000" b="1" i="1" dirty="0" err="1">
                <a:solidFill>
                  <a:srgbClr val="FF0000"/>
                </a:solidFill>
              </a:rPr>
              <a:t>R,Matlab</a:t>
            </a:r>
            <a:r>
              <a:rPr lang="en-US" sz="2000" b="1" i="1" dirty="0">
                <a:solidFill>
                  <a:srgbClr val="FF0000"/>
                </a:solidFill>
              </a:rPr>
              <a:t> or Python.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23" y="302120"/>
            <a:ext cx="10837529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2: Communications - Magnetic Induction (MI) Link Modelling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1CF4C9-BFF1-5D34-9FBB-C4FBC157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721" y="1113745"/>
            <a:ext cx="5562707" cy="52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3359971" cy="5089843"/>
          </a:xfrm>
        </p:spPr>
        <p:txBody>
          <a:bodyPr>
            <a:normAutofit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fully computable technical document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computable document contains the following table of contents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2: Communications – MI Link Modelling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B0FB5-12F2-D038-7575-A57CB08A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613" y="1264948"/>
            <a:ext cx="7772400" cy="52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9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2BD22A-9DC6-CAC2-AAA7-DE923FF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34" y="3603959"/>
            <a:ext cx="5425966" cy="507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4003993" cy="5089843"/>
          </a:xfrm>
        </p:spPr>
        <p:txBody>
          <a:bodyPr>
            <a:normAutofit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fully computable technical document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Embedded automatic google search (code to search embedded in doc)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2: Communications – MI Link Modelling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29E829-292E-3551-3709-0225E550E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814" y="1441112"/>
            <a:ext cx="4638793" cy="4651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ED7CA-10F6-2310-D331-F3F531F9D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73" y="4042897"/>
            <a:ext cx="3513083" cy="21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4003993" cy="508984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fully computable technical document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Calculations inbuilt and notebook content generated automatically with document template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Dynamic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Complex Symbolic computations not possible in </a:t>
            </a:r>
            <a:r>
              <a:rPr lang="en-US" sz="2000" i="1" dirty="0" err="1"/>
              <a:t>R,Matlab</a:t>
            </a:r>
            <a:r>
              <a:rPr lang="en-US" sz="2000" i="1" dirty="0"/>
              <a:t> or Python.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ALL COMPUTATIONS DERIVED FROM FIRST PRINCIPLES TO MINIMIZE ERRORS </a:t>
            </a:r>
            <a:r>
              <a:rPr lang="en-US" sz="2000" i="1" dirty="0"/>
              <a:t>(Many papers have errors in equations!!!)</a:t>
            </a:r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2: Communications – MI Link Modelling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C288A-AE6A-D093-037D-B20C74B52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18" y="1087120"/>
            <a:ext cx="2875762" cy="4046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CFAF4-ACE6-E3D0-83A3-176410E7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119" y="1046480"/>
            <a:ext cx="2977742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0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67969"/>
            <a:ext cx="4003993" cy="5089843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fully computable technical document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Calculations inbuilt and notebook content generated automatically with document template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Dynamic Visualisation. The dynamic manipulator is embedded and computable in the document so the user can see what happens when parameters vary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Complex </a:t>
            </a:r>
            <a:r>
              <a:rPr lang="en-US" sz="2000" i="1" u="sng" dirty="0"/>
              <a:t>Symbolic</a:t>
            </a:r>
            <a:r>
              <a:rPr lang="en-US" sz="2000" i="1" dirty="0"/>
              <a:t> computations not possible in R, Matlab or Python. (such as these elliptic integrals)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2: Communications </a:t>
            </a:r>
            <a:br>
              <a:rPr lang="en-US" dirty="0"/>
            </a:br>
            <a:r>
              <a:rPr lang="en-US" dirty="0"/>
              <a:t>– MI Link Modelling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02E487-7638-8E05-1285-4BE9D8B2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898" y="216365"/>
            <a:ext cx="3542164" cy="5929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E9DE6-2632-F375-8CE7-E371EB3B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020" y="1333186"/>
            <a:ext cx="2846992" cy="48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3359971" cy="5089843"/>
          </a:xfrm>
        </p:spPr>
        <p:txBody>
          <a:bodyPr>
            <a:normAutofit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fully computable technical document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visualisation was automatically generated by the document.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Click the picture and hit play for the movie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2: Communications – MI Link Modelling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test.mov">
            <a:hlinkClick r:id="" action="ppaction://media"/>
            <a:extLst>
              <a:ext uri="{FF2B5EF4-FFF2-40B4-BE49-F238E27FC236}">
                <a16:creationId xmlns:a16="http://schemas.microsoft.com/office/drawing/2014/main" id="{E3F9C1FE-6218-C4EB-2D91-7E8B652AF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915" y="1146973"/>
            <a:ext cx="5644949" cy="5239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68634-EE96-2BCF-32F6-312E589720C0}"/>
              </a:ext>
            </a:extLst>
          </p:cNvPr>
          <p:cNvSpPr txBox="1"/>
          <p:nvPr/>
        </p:nvSpPr>
        <p:spPr>
          <a:xfrm>
            <a:off x="-1633939" y="-4924772"/>
            <a:ext cx="1313352" cy="489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19" dirty="0"/>
              <a:t>Animation:</a:t>
            </a:r>
          </a:p>
          <a:p>
            <a:r>
              <a:rPr lang="en-US" sz="3119" dirty="0"/>
              <a:t>Click mouse over plot to show movie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E8D25-798C-F057-9700-1C93693AC75F}"/>
              </a:ext>
            </a:extLst>
          </p:cNvPr>
          <p:cNvSpPr txBox="1"/>
          <p:nvPr/>
        </p:nvSpPr>
        <p:spPr>
          <a:xfrm>
            <a:off x="9937864" y="2951281"/>
            <a:ext cx="1678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This plot shows the variation in power lost in a low frequency link between a transmitter coil and receiver coil as the receiver coil angle varies. Several similar dynamic visualization methods are used in the computable report</a:t>
            </a:r>
          </a:p>
        </p:txBody>
      </p:sp>
    </p:spTree>
    <p:extLst>
      <p:ext uri="{BB962C8B-B14F-4D97-AF65-F5344CB8AC3E}">
        <p14:creationId xmlns:p14="http://schemas.microsoft.com/office/powerpoint/2010/main" val="307230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2979789" cy="5634355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Derives equations symbolically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Solves complex circuit equations analytical (linear algebra of </a:t>
            </a:r>
            <a:r>
              <a:rPr lang="en-US" sz="2000" dirty="0" err="1">
                <a:solidFill>
                  <a:srgbClr val="FF0000"/>
                </a:solidFill>
              </a:rPr>
              <a:t>kirchoffs</a:t>
            </a:r>
            <a:r>
              <a:rPr lang="en-US" sz="2000" dirty="0">
                <a:solidFill>
                  <a:srgbClr val="FF0000"/>
                </a:solidFill>
              </a:rPr>
              <a:t> loop equations) (not possible with other tools which are all numeric </a:t>
            </a:r>
            <a:r>
              <a:rPr lang="en-US" sz="2000" dirty="0" err="1">
                <a:solidFill>
                  <a:srgbClr val="FF0000"/>
                </a:solidFill>
              </a:rPr>
              <a:t>eg</a:t>
            </a:r>
            <a:r>
              <a:rPr lang="en-US" sz="2000" dirty="0">
                <a:solidFill>
                  <a:srgbClr val="FF0000"/>
                </a:solidFill>
              </a:rPr>
              <a:t> SPICE, Matlab </a:t>
            </a:r>
            <a:r>
              <a:rPr lang="en-US" sz="2000" dirty="0" err="1">
                <a:solidFill>
                  <a:srgbClr val="FF0000"/>
                </a:solidFill>
              </a:rPr>
              <a:t>etc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proving extremely useful for our Bluetooth RF design 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Great for any passive circuit analysis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3: Analytical modelling of antenna matching networks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230449-A739-8D10-31C1-5D6201BA85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8528" y="980774"/>
            <a:ext cx="5023624" cy="3275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91105-7E41-7D4D-B806-79CCB0908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83" y="4291734"/>
            <a:ext cx="5549665" cy="255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8A66FC-6022-503F-836D-9017CA994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941" y="1601917"/>
            <a:ext cx="2653946" cy="1605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D3EFE-BB44-6638-94A0-4855638B1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367" y="3361095"/>
            <a:ext cx="1929093" cy="5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4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7120"/>
            <a:ext cx="3312674" cy="5089843"/>
          </a:xfrm>
        </p:spPr>
        <p:txBody>
          <a:bodyPr>
            <a:normAutofit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Dynamically visualize packet construction as we change key </a:t>
            </a:r>
            <a:r>
              <a:rPr lang="en-US" sz="2000" dirty="0" err="1"/>
              <a:t>bluetooth</a:t>
            </a:r>
            <a:r>
              <a:rPr lang="en-US" sz="2000" dirty="0"/>
              <a:t> link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Different displays to teach firmware engineers and optimize link throughput and power consumption</a:t>
            </a:r>
            <a:br>
              <a:rPr lang="en-US" sz="2000" dirty="0"/>
            </a:br>
            <a:r>
              <a:rPr lang="en-US" sz="2000" dirty="0"/>
              <a:t>=&gt; Improve battery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Hyperlinks to link layer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4: Communications - Bluetooth Throughput Analysis 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BE66F-17E5-1BBF-B0F7-3D53355FF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412" y="1011045"/>
            <a:ext cx="4968172" cy="548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745B6-BD90-DEC3-E8F3-C712910D8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B30817-0364-E638-DF00-61BEA0CD5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FC3928-5DB8-09B1-B684-A3A7C421E5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Signal Processing and Chip Development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70A6-CDF4-9256-33EF-48DBFE3195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7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7120"/>
            <a:ext cx="2449512" cy="508984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Analytical manipulation and analysis for DSP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Uses symbolic solving capability of recursive equations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Example HPF – IIR with time-variant properties adjusted to optimize DC removal very quickly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5: Analytical modelling for Digital Signal Processing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1243D-BAB3-1A21-1506-44F47155D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80" y="2698962"/>
            <a:ext cx="4398696" cy="3638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37539-0C83-1498-B3C0-D0384BF17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766" y="2643477"/>
            <a:ext cx="4026246" cy="3849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526B1-D68A-454A-C1E8-9E17CEB35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481"/>
          <a:stretch/>
        </p:blipFill>
        <p:spPr>
          <a:xfrm>
            <a:off x="7327075" y="979650"/>
            <a:ext cx="4398696" cy="1503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54662-1CEE-2545-8A7F-53F6A8548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615"/>
          <a:stretch/>
        </p:blipFill>
        <p:spPr>
          <a:xfrm>
            <a:off x="3170338" y="1132119"/>
            <a:ext cx="3886200" cy="11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1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7AB326-1FA6-ECC5-FFC7-3AA8AD474A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460B3-AD68-4FB7-FC7E-1A4D148336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SSQ – 2024                                                                                                 	Peter Bradley – Radiation Effects on Medical Implants   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6D4483-BDE6-D6A0-F99C-F7EEC0135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What is a Cochlear Implant 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BCA93A1-39A9-8E34-85D3-EACD8880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4" y="1063339"/>
            <a:ext cx="114300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FD25DA-C69D-FC73-0DA6-BDB71EE4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3363" y="4154542"/>
            <a:ext cx="2020435" cy="27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87120"/>
            <a:ext cx="2908089" cy="5089843"/>
          </a:xfrm>
        </p:spPr>
        <p:txBody>
          <a:bodyPr>
            <a:normAutofit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Novel concept for verification of state 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Read code (ANY Code C, RTL </a:t>
            </a:r>
            <a:r>
              <a:rPr lang="en-US" sz="2000" dirty="0" err="1"/>
              <a:t>etc</a:t>
            </a:r>
            <a:r>
              <a:rPr lang="en-US" sz="2000" dirty="0"/>
              <a:t>) and create Boolean expressions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Visualize dynamically the operation and logic of the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Impossible to do with Matlab</a:t>
            </a:r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6: Dynamic Visualisation of State Machines 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7F5241-AFBD-F23E-F451-ECB1BD6A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08" y="1087120"/>
            <a:ext cx="7772400" cy="53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19B055-09FF-A240-FFC8-AAB53DFB7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Mathematica combines</a:t>
            </a:r>
          </a:p>
          <a:p>
            <a:pPr marL="812800" lvl="1" indent="-457200"/>
            <a:r>
              <a:rPr lang="en-US" dirty="0"/>
              <a:t>Symbolic computation (absolute best tool, symbolic tools in python and </a:t>
            </a:r>
            <a:r>
              <a:rPr lang="en-US" dirty="0" err="1"/>
              <a:t>matlab</a:t>
            </a:r>
            <a:r>
              <a:rPr lang="en-US" dirty="0"/>
              <a:t> are very weak)</a:t>
            </a:r>
          </a:p>
          <a:p>
            <a:pPr marL="812800" lvl="1" indent="-457200"/>
            <a:r>
              <a:rPr lang="en-US" dirty="0"/>
              <a:t>Excellent notebook for self documenting computable documents</a:t>
            </a:r>
          </a:p>
          <a:p>
            <a:pPr marL="1168400" lvl="2" indent="-457200"/>
            <a:r>
              <a:rPr lang="en-US" dirty="0"/>
              <a:t>(been developed for 25 years) Much more powerful than Jupyter in Python</a:t>
            </a:r>
          </a:p>
          <a:p>
            <a:pPr marL="812800" lvl="1" indent="-457200"/>
            <a:r>
              <a:rPr lang="en-US" dirty="0"/>
              <a:t>Dynamic visualisation very easy to code (this makes it really suited to test characterization analysis where visualisation is important and flexibility is key)</a:t>
            </a:r>
          </a:p>
          <a:p>
            <a:pPr marL="812800" lvl="1" indent="-457200"/>
            <a:r>
              <a:rPr lang="en-US" dirty="0"/>
              <a:t>Very strong modelling, statistical analysis and equation solving (since it can do symbolic analytical calculations) </a:t>
            </a:r>
          </a:p>
          <a:p>
            <a:pPr marL="812800" lvl="1" indent="-457200"/>
            <a:r>
              <a:rPr lang="en-US" dirty="0"/>
              <a:t>The examples will show many instances some recently developed and others from my experience that showcase these features especially when combined.</a:t>
            </a:r>
          </a:p>
          <a:p>
            <a:pPr marL="812800" lvl="1" indent="-457200"/>
            <a:r>
              <a:rPr lang="en-US" dirty="0"/>
              <a:t>Competing options don’t adequately combine these capabilities</a:t>
            </a:r>
          </a:p>
          <a:p>
            <a:pPr marL="812800" lvl="1" indent="-457200"/>
            <a:r>
              <a:rPr lang="en-US" dirty="0"/>
              <a:t>It is an excellent tool to supplement others in an Engineers Toolkit.</a:t>
            </a:r>
          </a:p>
          <a:p>
            <a:pPr marL="812800" lvl="1" indent="-457200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5149-E224-322F-04D9-B7BB1CD63A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95897-3117-A89F-A35D-8C99E16B04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11DEC2-995C-2041-36C9-9D5AA538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advantages with respect to other tools</a:t>
            </a:r>
          </a:p>
        </p:txBody>
      </p:sp>
    </p:spTree>
    <p:extLst>
      <p:ext uri="{BB962C8B-B14F-4D97-AF65-F5344CB8AC3E}">
        <p14:creationId xmlns:p14="http://schemas.microsoft.com/office/powerpoint/2010/main" val="262289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8CBB3-C2AE-0A4A-ABAB-EB330A1A52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8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6FDE1-4FED-4717-BC2A-D6818E346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27600-DD91-414F-9A56-05EA6B02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855BFC-459E-4AF1-A0FA-CA00B070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Cochlear at a glance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F8E5074-908D-0343-7306-1EB9A89092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981" y="1259840"/>
            <a:ext cx="10497658" cy="52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0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C2022-4686-4EEA-B38B-CEA759F33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97E46-DF3B-D74B-B7F6-5657F29FED5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0404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0404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A1F2-DD45-473F-BA0E-6AEDBF520B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Cochlear Limited 2021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B6E25-36AD-4AD9-B1A1-A3D17842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Technical Analysis Tools</a:t>
            </a:r>
            <a:endParaRPr lang="en-AU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4D5DBA4-0EA9-49B2-9F45-96364C1E9C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351" y="1272588"/>
          <a:ext cx="917098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539">
                  <a:extLst>
                    <a:ext uri="{9D8B030D-6E8A-4147-A177-3AD203B41FA5}">
                      <a16:colId xmlns:a16="http://schemas.microsoft.com/office/drawing/2014/main" val="2714005253"/>
                    </a:ext>
                  </a:extLst>
                </a:gridCol>
                <a:gridCol w="3520858">
                  <a:extLst>
                    <a:ext uri="{9D8B030D-6E8A-4147-A177-3AD203B41FA5}">
                      <a16:colId xmlns:a16="http://schemas.microsoft.com/office/drawing/2014/main" val="1556777047"/>
                    </a:ext>
                  </a:extLst>
                </a:gridCol>
                <a:gridCol w="3531592">
                  <a:extLst>
                    <a:ext uri="{9D8B030D-6E8A-4147-A177-3AD203B41FA5}">
                      <a16:colId xmlns:a16="http://schemas.microsoft.com/office/drawing/2014/main" val="430866978"/>
                    </a:ext>
                  </a:extLst>
                </a:gridCol>
              </a:tblGrid>
              <a:tr h="356158">
                <a:tc>
                  <a:txBody>
                    <a:bodyPr/>
                    <a:lstStyle/>
                    <a:p>
                      <a:r>
                        <a:rPr lang="en-AU" sz="1800" dirty="0"/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Characterization Test Analysis,</a:t>
                      </a:r>
                      <a:br>
                        <a:rPr lang="en-AU" sz="1800" dirty="0"/>
                      </a:br>
                      <a:r>
                        <a:rPr lang="en-AU" sz="1800" dirty="0"/>
                        <a:t>Design Analysis, </a:t>
                      </a:r>
                      <a:br>
                        <a:rPr lang="en-AU" sz="1800" dirty="0"/>
                      </a:br>
                      <a:r>
                        <a:rPr lang="en-AU" sz="1800" dirty="0"/>
                        <a:t>Debug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217389"/>
                  </a:ext>
                </a:extLst>
              </a:tr>
              <a:tr h="356158">
                <a:tc>
                  <a:txBody>
                    <a:bodyPr/>
                    <a:lstStyle/>
                    <a:p>
                      <a:r>
                        <a:rPr lang="en-AU" sz="1800" b="1" dirty="0"/>
                        <a:t>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Free flowing analysis,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Self-documenting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Flexibility,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Ease of use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Visualisation (Ideally Dynamic)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Statistical Capability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Curve fitting and </a:t>
                      </a:r>
                      <a:r>
                        <a:rPr lang="en-AU" sz="1800" dirty="0" err="1"/>
                        <a:t>Modeling</a:t>
                      </a:r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Software Robustness,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Rigorous  testing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1800" dirty="0"/>
                        <a:t>Self-documenting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0124"/>
                  </a:ext>
                </a:extLst>
              </a:tr>
              <a:tr h="356158">
                <a:tc>
                  <a:txBody>
                    <a:bodyPr/>
                    <a:lstStyle/>
                    <a:p>
                      <a:r>
                        <a:rPr lang="en-AU" sz="1800" b="1" dirty="0"/>
                        <a:t>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1800" b="1" dirty="0"/>
                        <a:t>Mathematica</a:t>
                      </a:r>
                      <a:r>
                        <a:rPr lang="en-AU" sz="1800" dirty="0"/>
                        <a:t>, Matlab, Python(+</a:t>
                      </a:r>
                      <a:r>
                        <a:rPr lang="en-AU" sz="1800" dirty="0" err="1"/>
                        <a:t>Jupyter</a:t>
                      </a:r>
                      <a:r>
                        <a:rPr lang="en-AU" sz="1800" dirty="0"/>
                        <a:t>), R, Excel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1800" dirty="0"/>
                        <a:t>Python commonly used (other possibilities as well)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225593"/>
                  </a:ext>
                </a:extLst>
              </a:tr>
            </a:tbl>
          </a:graphicData>
        </a:graphic>
      </p:graphicFrame>
      <p:pic>
        <p:nvPicPr>
          <p:cNvPr id="6" name="Picture 2" descr="Mathematica | Office of Information Technology | SMU">
            <a:extLst>
              <a:ext uri="{FF2B5EF4-FFF2-40B4-BE49-F238E27FC236}">
                <a16:creationId xmlns:a16="http://schemas.microsoft.com/office/drawing/2014/main" id="{A8F4A93C-025C-9DB5-0BA1-8DD5D771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1" y="5018405"/>
            <a:ext cx="1317980" cy="13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TLAB - Wikipedia">
            <a:extLst>
              <a:ext uri="{FF2B5EF4-FFF2-40B4-BE49-F238E27FC236}">
                <a16:creationId xmlns:a16="http://schemas.microsoft.com/office/drawing/2014/main" id="{CB02BCDD-CF1C-C07F-8967-C38D702A7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78" y="5018405"/>
            <a:ext cx="1561719" cy="14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ython (programming language) - Wikipedia">
            <a:extLst>
              <a:ext uri="{FF2B5EF4-FFF2-40B4-BE49-F238E27FC236}">
                <a16:creationId xmlns:a16="http://schemas.microsoft.com/office/drawing/2014/main" id="{70965A39-8C8D-6482-29C2-B45E4F7D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27" y="5089305"/>
            <a:ext cx="1278145" cy="14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 (programming language) - Wikipedia">
            <a:extLst>
              <a:ext uri="{FF2B5EF4-FFF2-40B4-BE49-F238E27FC236}">
                <a16:creationId xmlns:a16="http://schemas.microsoft.com/office/drawing/2014/main" id="{D4D6A05F-FAEE-ECC2-D1CB-F82036B5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02" y="5089305"/>
            <a:ext cx="1514037" cy="11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Importance of Excel in Business">
            <a:extLst>
              <a:ext uri="{FF2B5EF4-FFF2-40B4-BE49-F238E27FC236}">
                <a16:creationId xmlns:a16="http://schemas.microsoft.com/office/drawing/2014/main" id="{BC3D08B6-4DF2-C392-D74D-046C7A07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17" y="5142852"/>
            <a:ext cx="1771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8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83DDE-CCE9-ABD3-0604-6D9A77CE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E8485A-9DB6-5B1D-BECD-CB3F85BD5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Reliability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21CF3-7C34-2D69-4F01-36E4F331A94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3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0EE51-AC29-8AA3-FEB6-FBE01C40F2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79CC3-C8D6-1A77-F03E-BD99CCCBB8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F50EB-A3DB-DE0D-7F0C-D6157059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Cosmic Radiation Interaction - Sequence of Events</a:t>
            </a:r>
          </a:p>
        </p:txBody>
      </p:sp>
      <p:pic>
        <p:nvPicPr>
          <p:cNvPr id="7" name="Picture 2" descr="http://www.nasa.gov/sites/default/files/images/727241main_WISE_Fermi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6" y="1850924"/>
            <a:ext cx="2224088" cy="125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5"/>
          <p:cNvSpPr/>
          <p:nvPr/>
        </p:nvSpPr>
        <p:spPr>
          <a:xfrm>
            <a:off x="3370871" y="2662912"/>
            <a:ext cx="571500" cy="219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66" name="Picture 6" descr="http://science.psu.edu/alert/photos/research-photos/physics/Cosmic_imageCERN72.jpg/image_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79" y="1595593"/>
            <a:ext cx="245764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8" descr="http://medcitynews.com/wp-content/uploads/IC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3" y="4501689"/>
            <a:ext cx="2286000" cy="16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rot="5400000">
            <a:off x="6152460" y="3819198"/>
            <a:ext cx="571500" cy="219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435593"/>
              </p:ext>
            </p:extLst>
          </p:nvPr>
        </p:nvGraphicFramePr>
        <p:xfrm>
          <a:off x="1071739" y="4841578"/>
          <a:ext cx="2224088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1371429" imgH="7849696" progId="MSPhotoEd.3">
                  <p:embed/>
                </p:oleObj>
              </mc:Choice>
              <mc:Fallback>
                <p:oleObj name="Photo Editor Photo" r:id="rId5" imgW="11371429" imgH="7849696" progId="MSPhotoEd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739" y="4841578"/>
                        <a:ext cx="2224088" cy="153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ight Arrow 17"/>
          <p:cNvSpPr/>
          <p:nvPr/>
        </p:nvSpPr>
        <p:spPr>
          <a:xfrm rot="10800000">
            <a:off x="3510163" y="5254626"/>
            <a:ext cx="571500" cy="219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6BEB0C3-A805-2D3C-8203-70D8CC2E5A7F}"/>
              </a:ext>
            </a:extLst>
          </p:cNvPr>
          <p:cNvSpPr txBox="1">
            <a:spLocks noChangeArrowheads="1"/>
          </p:cNvSpPr>
          <p:nvPr/>
        </p:nvSpPr>
        <p:spPr>
          <a:xfrm>
            <a:off x="2690410" y="1790949"/>
            <a:ext cx="2076500" cy="84239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5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00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&gt;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39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/>
              <a:t>Primary Cosmic Rays </a:t>
            </a:r>
            <a:br>
              <a:rPr lang="en-US" altLang="en-US" sz="1600" dirty="0"/>
            </a:br>
            <a:r>
              <a:rPr lang="en-US" altLang="en-US" sz="1600" dirty="0"/>
              <a:t>(92% protons, 6% alpha, rest heavy ions)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235A97A-2D85-AEE8-F75F-CBD385049413}"/>
              </a:ext>
            </a:extLst>
          </p:cNvPr>
          <p:cNvSpPr txBox="1">
            <a:spLocks noChangeArrowheads="1"/>
          </p:cNvSpPr>
          <p:nvPr/>
        </p:nvSpPr>
        <p:spPr>
          <a:xfrm>
            <a:off x="7557628" y="1735982"/>
            <a:ext cx="3887924" cy="116008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5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00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&gt;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39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/>
              <a:t>Secondary Cosmic Ray flux </a:t>
            </a:r>
            <a:br>
              <a:rPr lang="en-US" altLang="en-US" sz="1600" b="1" dirty="0"/>
            </a:br>
            <a:r>
              <a:rPr lang="en-US" altLang="en-US" sz="1600" dirty="0"/>
              <a:t>Interaction with atmosphere - N and O</a:t>
            </a:r>
            <a:r>
              <a:rPr lang="en-US" altLang="en-US" sz="1600" baseline="-25000" dirty="0"/>
              <a:t>2  </a:t>
            </a:r>
            <a:r>
              <a:rPr lang="en-US" altLang="en-US" sz="1600" dirty="0"/>
              <a:t>- gives series of cascade reactions. Resultant spectrum at sea-level is shown below.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05878FC-F5E5-5160-87D8-2EA97599115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4634" y="2896067"/>
            <a:ext cx="3887924" cy="2808135"/>
          </a:xfrm>
          <a:prstGeom prst="rect">
            <a:avLst/>
          </a:prstGeom>
          <a:noFill/>
          <a:ln/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BD6ED727-A5E1-AC68-1BC2-A64AB09F0FA7}"/>
              </a:ext>
            </a:extLst>
          </p:cNvPr>
          <p:cNvSpPr txBox="1">
            <a:spLocks noChangeArrowheads="1"/>
          </p:cNvSpPr>
          <p:nvPr/>
        </p:nvSpPr>
        <p:spPr>
          <a:xfrm>
            <a:off x="876432" y="3965524"/>
            <a:ext cx="2765126" cy="84239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5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00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&gt;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39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/>
              <a:t>Single Event Upsets</a:t>
            </a:r>
            <a:br>
              <a:rPr lang="en-US" altLang="en-US" sz="1600" b="1" dirty="0"/>
            </a:br>
            <a:r>
              <a:rPr lang="en-US" altLang="en-US" sz="1600" b="1" dirty="0"/>
              <a:t> (Bit Flips in Medical Implants)  </a:t>
            </a:r>
            <a:br>
              <a:rPr lang="en-US" altLang="en-US" sz="1600" dirty="0"/>
            </a:br>
            <a:r>
              <a:rPr lang="en-US" altLang="en-US" sz="1600" dirty="0"/>
              <a:t>SRAM memory vulnerable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F1B9CF-5C96-90BE-43E6-202100E89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806" y="4442959"/>
            <a:ext cx="2076499" cy="1768289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C6CCBB49-C5BD-0BD5-3EBD-E68BF549842A}"/>
              </a:ext>
            </a:extLst>
          </p:cNvPr>
          <p:cNvSpPr txBox="1">
            <a:spLocks noChangeArrowheads="1"/>
          </p:cNvSpPr>
          <p:nvPr/>
        </p:nvSpPr>
        <p:spPr>
          <a:xfrm>
            <a:off x="371676" y="3078385"/>
            <a:ext cx="2574474" cy="84239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5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00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&gt;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39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Postulated by Enrico Fermi in 1949, Feb. 14, 2013 NASA's Fermi Telescope Proves Supernova Remnants Produce Cosmic Rays (</a:t>
            </a:r>
            <a:r>
              <a:rPr lang="en-US" sz="1600" dirty="0">
                <a:hlinkClick r:id="rId9"/>
              </a:rPr>
              <a:t>Nasa News Link</a:t>
            </a:r>
            <a:r>
              <a:rPr lang="en-US" sz="1600" dirty="0"/>
              <a:t>)</a:t>
            </a:r>
            <a:endParaRPr lang="en-US" altLang="en-US" sz="1600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C1ED3142-C91F-89D8-4A56-EEEC7BF5EB7D}"/>
              </a:ext>
            </a:extLst>
          </p:cNvPr>
          <p:cNvSpPr txBox="1">
            <a:spLocks noChangeArrowheads="1"/>
          </p:cNvSpPr>
          <p:nvPr/>
        </p:nvSpPr>
        <p:spPr>
          <a:xfrm>
            <a:off x="308573" y="1066508"/>
            <a:ext cx="3114691" cy="84239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355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-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00" indent="-30797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stem Font Regular"/>
              <a:buChar char="&gt;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39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dirty="0"/>
              <a:t>High Energy Cosmic Rays are born in magnetic field generated by shock wave of Supernova explosions</a:t>
            </a:r>
          </a:p>
        </p:txBody>
      </p:sp>
    </p:spTree>
    <p:extLst>
      <p:ext uri="{BB962C8B-B14F-4D97-AF65-F5344CB8AC3E}">
        <p14:creationId xmlns:p14="http://schemas.microsoft.com/office/powerpoint/2010/main" val="167456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A56FE-E9CE-4CF6-B58A-781475E9F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919F7-810E-B963-D105-6DE30A0CF5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002CFC4-3C7E-EA7B-6447-3E83622A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7120"/>
            <a:ext cx="3403848" cy="5089843"/>
          </a:xfrm>
        </p:spPr>
        <p:txBody>
          <a:bodyPr>
            <a:normAutofit/>
          </a:bodyPr>
          <a:lstStyle/>
          <a:p>
            <a:r>
              <a:rPr lang="en-US" sz="2000" dirty="0"/>
              <a:t>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Modelling Worldwide Cosmic Radiation Neutron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Important reliability issue in medical implants (single event memory upsets)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Very difficult with any other tool since complex data sets (elevation, implant distribution world wide, geomagnetic position, neutron flux spectra from cosmic rays). Mathematica has in built connectivity to datasets.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Then capable of complex integration over this data 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Impossible to do with Matlab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24D3EB1-839E-16A2-1784-FA2DABF8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36078"/>
            <a:ext cx="10412412" cy="5104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1: Reliability Analysis – Cosmic Radiation on Implants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9CC4C-FF9F-4FBB-7C12-392215C6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726"/>
          <a:stretch>
            <a:fillRect/>
          </a:stretch>
        </p:blipFill>
        <p:spPr>
          <a:xfrm>
            <a:off x="4666204" y="1447391"/>
            <a:ext cx="6839504" cy="2211295"/>
          </a:xfrm>
          <a:prstGeom prst="rect">
            <a:avLst/>
          </a:prstGeom>
        </p:spPr>
      </p:pic>
      <p:pic>
        <p:nvPicPr>
          <p:cNvPr id="8" name="Picture 3" descr="Cosmic Showers | StarDate Online">
            <a:extLst>
              <a:ext uri="{FF2B5EF4-FFF2-40B4-BE49-F238E27FC236}">
                <a16:creationId xmlns:a16="http://schemas.microsoft.com/office/drawing/2014/main" id="{C997DF16-772B-DEB4-E4CD-679886A8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55" y="4304961"/>
            <a:ext cx="2952193" cy="22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CE6D9D-C32F-E8FA-848F-4C038647F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804" y="4304961"/>
            <a:ext cx="3560497" cy="233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FCA761-3EB5-3BE7-07AA-9A43F0607A5A}"/>
              </a:ext>
            </a:extLst>
          </p:cNvPr>
          <p:cNvSpPr txBox="1"/>
          <p:nvPr/>
        </p:nvSpPr>
        <p:spPr>
          <a:xfrm>
            <a:off x="6127569" y="2665870"/>
            <a:ext cx="1443789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Soft Error Rate Model </a:t>
            </a:r>
            <a:br>
              <a:rPr lang="en-AU" dirty="0"/>
            </a:br>
            <a:r>
              <a:rPr lang="en-AU" dirty="0"/>
              <a:t>for Implants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D8DAE-D131-82AE-F330-84501E9E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00" y="508624"/>
            <a:ext cx="11136440" cy="594519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Environment Model </a:t>
            </a:r>
            <a:br>
              <a:rPr lang="en-US" dirty="0"/>
            </a:br>
            <a:r>
              <a:rPr lang="en-US" dirty="0"/>
              <a:t>Using  Mathematica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B3EFD-5EA8-65A9-B2F8-D7DFE4D2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/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8BA6D-E3D7-3BFD-7CE5-45D1EF977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80" y="2732836"/>
            <a:ext cx="4935107" cy="250524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785EA-871F-0FB4-DDAF-5AA0C83F3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164" y="459715"/>
            <a:ext cx="3767268" cy="2227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0758F-B33F-08AF-B669-AB40FD830A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706" y="3425567"/>
            <a:ext cx="3881726" cy="2339404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862526C9-D47F-62E0-59BF-0AFBFD1A56CA}"/>
              </a:ext>
            </a:extLst>
          </p:cNvPr>
          <p:cNvSpPr/>
          <p:nvPr/>
        </p:nvSpPr>
        <p:spPr>
          <a:xfrm rot="16200000">
            <a:off x="5376340" y="2731834"/>
            <a:ext cx="643184" cy="76329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1B429B0-F846-C304-F86D-F71AF98C2EE9}"/>
              </a:ext>
            </a:extLst>
          </p:cNvPr>
          <p:cNvSpPr/>
          <p:nvPr/>
        </p:nvSpPr>
        <p:spPr>
          <a:xfrm rot="2635072">
            <a:off x="7569409" y="2068969"/>
            <a:ext cx="643184" cy="92577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375D8F6-30C0-4ADE-E3BD-704750683405}"/>
              </a:ext>
            </a:extLst>
          </p:cNvPr>
          <p:cNvSpPr/>
          <p:nvPr/>
        </p:nvSpPr>
        <p:spPr>
          <a:xfrm rot="7683489">
            <a:off x="7347769" y="3470401"/>
            <a:ext cx="643184" cy="92577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08EF1-EE31-DA23-C942-BB5F7174EF6C}"/>
              </a:ext>
            </a:extLst>
          </p:cNvPr>
          <p:cNvSpPr txBox="1"/>
          <p:nvPr/>
        </p:nvSpPr>
        <p:spPr>
          <a:xfrm>
            <a:off x="537400" y="5230674"/>
            <a:ext cx="5081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Relative Geographic Distribution of implanted Cardiac Devices</a:t>
            </a:r>
          </a:p>
          <a:p>
            <a:r>
              <a:rPr lang="en-AU" sz="1800" dirty="0"/>
              <a:t>(NOTE: Countries which are not shaded have not been included in the analysis yet)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C8F5C-65FC-255F-C5CB-B109CDEF9658}"/>
              </a:ext>
            </a:extLst>
          </p:cNvPr>
          <p:cNvSpPr txBox="1"/>
          <p:nvPr/>
        </p:nvSpPr>
        <p:spPr>
          <a:xfrm>
            <a:off x="8213693" y="2724798"/>
            <a:ext cx="324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World Elevation</a:t>
            </a:r>
            <a:endParaRPr lang="en-AU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05D5F-BD28-949B-1218-D525F85E3005}"/>
              </a:ext>
            </a:extLst>
          </p:cNvPr>
          <p:cNvSpPr txBox="1"/>
          <p:nvPr/>
        </p:nvSpPr>
        <p:spPr>
          <a:xfrm>
            <a:off x="7571358" y="5741394"/>
            <a:ext cx="4574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Geomagnetic Rigidity – influence of Mag Field</a:t>
            </a:r>
            <a:br>
              <a:rPr lang="en-AU" dirty="0"/>
            </a:br>
            <a:r>
              <a:rPr lang="en-AU" dirty="0"/>
              <a:t>(interpolation of data presented in JESD89A originally from Shea and Smart)</a:t>
            </a:r>
            <a:endParaRPr lang="en-AU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01AEC-C45D-591E-5322-E571709381E2}"/>
              </a:ext>
            </a:extLst>
          </p:cNvPr>
          <p:cNvSpPr txBox="1"/>
          <p:nvPr/>
        </p:nvSpPr>
        <p:spPr>
          <a:xfrm>
            <a:off x="500086" y="1293370"/>
            <a:ext cx="6838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Combined </a:t>
            </a:r>
            <a:r>
              <a:rPr lang="en-US" sz="14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distribution of implants with neutron flux model. </a:t>
            </a:r>
          </a:p>
          <a:p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key result is that the approximation of NYC is surprisingly accurate </a:t>
            </a:r>
            <a:b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(within a few percent for the given </a:t>
            </a: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for medical implanted devices.</a:t>
            </a:r>
          </a:p>
          <a:p>
            <a:r>
              <a:rPr lang="en-US" sz="1400" b="1" dirty="0">
                <a:latin typeface="Helvetica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otal neutron flux above 10 MeV is 3.6 x 10</a:t>
            </a:r>
            <a:r>
              <a:rPr lang="en-US" sz="1400" b="1" baseline="300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-3</a:t>
            </a: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 n/cm</a:t>
            </a:r>
            <a:r>
              <a:rPr lang="en-US" sz="1400" b="1" baseline="300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/s </a:t>
            </a:r>
            <a:b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(or equivalently 13 /cm</a:t>
            </a:r>
            <a:r>
              <a:rPr lang="en-US" sz="1400" b="1" baseline="300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/</a:t>
            </a:r>
            <a:r>
              <a:rPr lang="en-US" sz="1400" b="1" dirty="0" err="1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hr</a:t>
            </a:r>
            <a:r>
              <a:rPr lang="en-US" sz="1400" b="1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)</a:t>
            </a:r>
            <a:endParaRPr lang="en-AU" sz="1400" b="1" dirty="0">
              <a:effectLst/>
              <a:latin typeface="Helvetica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8BDBF4C-98FC-32C0-E930-831794D4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D082C-3B79-4B48-AD8E-98B258644915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295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D4B1-C7B1-B1C7-15A5-2703EE23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72D84A-7683-5408-5069-E0174DE4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97E46-DF3B-D74B-B7F6-5657F29FED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78B02-69C6-BAB4-99A8-8C47D5A0E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Wireless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801F9-D43B-F5D9-2E01-0CFF9AD042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/>
              <a:t>© Cochlear Limited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16045"/>
      </p:ext>
    </p:extLst>
  </p:cSld>
  <p:clrMapOvr>
    <a:masterClrMapping/>
  </p:clrMapOvr>
</p:sld>
</file>

<file path=ppt/theme/theme1.xml><?xml version="1.0" encoding="utf-8"?>
<a:theme xmlns:a="http://schemas.openxmlformats.org/drawingml/2006/main" name="Cochlear 2020">
  <a:themeElements>
    <a:clrScheme name="Cochlear PPT Theme">
      <a:dk1>
        <a:srgbClr val="404041"/>
      </a:dk1>
      <a:lt1>
        <a:srgbClr val="FFFFFF"/>
      </a:lt1>
      <a:dk2>
        <a:srgbClr val="F2BE47"/>
      </a:dk2>
      <a:lt2>
        <a:srgbClr val="EBE7DC"/>
      </a:lt2>
      <a:accent1>
        <a:srgbClr val="F1BE48"/>
      </a:accent1>
      <a:accent2>
        <a:srgbClr val="493951"/>
      </a:accent2>
      <a:accent3>
        <a:srgbClr val="31405A"/>
      </a:accent3>
      <a:accent4>
        <a:srgbClr val="FA9370"/>
      </a:accent4>
      <a:accent5>
        <a:srgbClr val="92ACA0"/>
      </a:accent5>
      <a:accent6>
        <a:srgbClr val="FCC89B"/>
      </a:accent6>
      <a:hlink>
        <a:srgbClr val="384360"/>
      </a:hlink>
      <a:folHlink>
        <a:srgbClr val="5C4B6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owerPoint Template.pptx" id="{F931652A-F031-49BA-9A37-A8C17E26333F}" vid="{D08458DE-F926-427A-A74A-738F451F71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PowerPoint Template</Template>
  <TotalTime>41617</TotalTime>
  <Words>1154</Words>
  <Application>Microsoft Office PowerPoint</Application>
  <PresentationFormat>Widescreen</PresentationFormat>
  <Paragraphs>162</Paragraphs>
  <Slides>22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Helvetica</vt:lpstr>
      <vt:lpstr>System Font Regular</vt:lpstr>
      <vt:lpstr>Wingdings</vt:lpstr>
      <vt:lpstr>Cochlear 2020</vt:lpstr>
      <vt:lpstr>Photo Editor Photo</vt:lpstr>
      <vt:lpstr>Mathematica – Applications at Cochlear </vt:lpstr>
      <vt:lpstr>What is a Cochlear Implant ?</vt:lpstr>
      <vt:lpstr>Cochlear at a glance</vt:lpstr>
      <vt:lpstr>Technical Analysis Tools</vt:lpstr>
      <vt:lpstr>Reliability Analysis</vt:lpstr>
      <vt:lpstr>Cosmic Radiation Interaction - Sequence of Events</vt:lpstr>
      <vt:lpstr>Example 1: Reliability Analysis – Cosmic Radiation on Implants</vt:lpstr>
      <vt:lpstr>Radiation Environment Model  Using  Mathematica</vt:lpstr>
      <vt:lpstr>Wireless Analysis</vt:lpstr>
      <vt:lpstr>Example 2: Communications - Magnetic Induction (MI) Link Modelling</vt:lpstr>
      <vt:lpstr>Example 2: Communications – MI Link Modelling</vt:lpstr>
      <vt:lpstr>Example 2: Communications – MI Link Modelling</vt:lpstr>
      <vt:lpstr>Example 2: Communications – MI Link Modelling</vt:lpstr>
      <vt:lpstr>Example 2: Communications  – MI Link Modelling</vt:lpstr>
      <vt:lpstr>Example 2: Communications – MI Link Modelling</vt:lpstr>
      <vt:lpstr>Example 3: Analytical modelling of antenna matching networks</vt:lpstr>
      <vt:lpstr>Example 4: Communications - Bluetooth Throughput Analysis </vt:lpstr>
      <vt:lpstr>Signal Processing and Chip Development</vt:lpstr>
      <vt:lpstr>Example 5: Analytical modelling for Digital Signal Processing</vt:lpstr>
      <vt:lpstr>Example 6: Dynamic Visualisation of State Machines </vt:lpstr>
      <vt:lpstr>Key advantages with respect to other tools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Antenna interface Design review</dc:title>
  <dc:creator>William Widjaja</dc:creator>
  <cp:lastModifiedBy>Peter Bradley</cp:lastModifiedBy>
  <cp:revision>55</cp:revision>
  <cp:lastPrinted>2019-12-18T00:39:26Z</cp:lastPrinted>
  <dcterms:created xsi:type="dcterms:W3CDTF">2021-05-26T03:13:09Z</dcterms:created>
  <dcterms:modified xsi:type="dcterms:W3CDTF">2026-06-04T05:43:31Z</dcterms:modified>
</cp:coreProperties>
</file>