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13.xml" ContentType="application/vnd.openxmlformats-officedocument.presentationml.slideMaster+xml"/>
  <Override PartName="/ppt/slideMasters/slideMaster12.xml" ContentType="application/vnd.openxmlformats-officedocument.presentationml.slideMaster+xml"/>
  <Override PartName="/ppt/theme/theme2.xml" ContentType="application/vnd.openxmlformats-officedocument.theme+xml"/>
  <Override PartName="/ppt/theme/theme1.xml" ContentType="application/vnd.openxmlformats-officedocument.theme+xml"/>
  <Override PartName="/ppt/theme/theme3.xml" ContentType="application/vnd.openxmlformats-officedocument.theme+xml"/>
  <Override PartName="/ppt/theme/theme14.xml" ContentType="application/vnd.openxmlformats-officedocument.theme+xml"/>
  <Override PartName="/ppt/slideLayouts/slideLayout9.xml" ContentType="application/vnd.openxmlformats-officedocument.presentationml.slideLayout+xml"/>
  <Override PartName="/ppt/slideLayouts/slideLayout13.xml" ContentType="application/vnd.openxmlformats-officedocument.presentationml.slideLayout+xml"/>
  <Override PartName="/ppt/slideLayouts/slideLayout8.xml" ContentType="application/vnd.openxmlformats-officedocument.presentationml.slideLayout+xml"/>
  <Override PartName="/ppt/slideLayouts/slideLayout1.xml" ContentType="application/vnd.openxmlformats-officedocument.presentationml.slideLayout+xml"/>
  <Override PartName="/ppt/slideLayouts/slideLayout16.xml" ContentType="application/vnd.openxmlformats-officedocument.presentationml.slideLayout+xml"/>
  <Override PartName="/ppt/slideLayouts/slideLayout14.xml" ContentType="application/vnd.openxmlformats-officedocument.presentationml.slideLayout+xml"/>
  <Override PartName="/ppt/slideLayouts/slideLayout10.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3.xml" ContentType="application/vnd.openxmlformats-officedocument.presentationml.slideLayout+xml"/>
  <Override PartName="/ppt/slideLayouts/slideLayout6.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7.xml" ContentType="application/vnd.openxmlformats-officedocument.presentationml.slideLayout+xml"/>
  <Override PartName="/ppt/notesMasters/notesMaster1.xml" ContentType="application/vnd.openxmlformats-officedocument.presentationml.notesMaster+xml"/>
  <Override PartName="/ppt/presProps.xml" ContentType="application/vnd.openxmlformats-officedocument.presentationml.presProps+xml"/>
  <Override PartName="/ppt/slides/slide12.xml" ContentType="application/vnd.openxmlformats-officedocument.presentationml.slide+xml"/>
  <Override PartName="/ppt/slides/slide11.xml" ContentType="application/vnd.openxmlformats-officedocument.presentationml.slide+xml"/>
  <Override PartName="/ppt/slides/slide8.xml" ContentType="application/vnd.openxmlformats-officedocument.presentationml.slide+xml"/>
  <Override PartName="/ppt/slides/slide14.xml" ContentType="application/vnd.openxmlformats-officedocument.presentationml.slide+xml"/>
  <Override PartName="/ppt/slides/slide6.xml" ContentType="application/vnd.openxmlformats-officedocument.presentationml.slide+xml"/>
  <Override PartName="/ppt/slides/slide15.xml" ContentType="application/vnd.openxmlformats-officedocument.presentationml.slide+xml"/>
  <Override PartName="/ppt/slides/slide3.xml" ContentType="application/vnd.openxmlformats-officedocument.presentationml.slide+xml"/>
  <Override PartName="/ppt/slides/slide18.xml" ContentType="application/vnd.openxmlformats-officedocument.presentationml.slide+xml"/>
  <Override PartName="/ppt/slides/slide1.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3.xml" ContentType="application/vnd.openxmlformats-officedocument.presentationml.slide+xml"/>
  <Override PartName="/ppt/slides/slide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2.xml" ContentType="application/vnd.openxmlformats-officedocument.presentationml.slide+xml"/>
  <Override PartName="/ppt/slides/slide7.xml" ContentType="application/vnd.openxmlformats-officedocument.presentationml.slide+xml"/>
  <Override PartName="/ppt/slides/slide10.xml" ContentType="application/vnd.openxmlformats-officedocument.presentationml.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4.xml" ContentType="application/vnd.openxmlformats-officedocument.presentationml.notesSlide+xml"/>
  <Override PartName="/ppt/notesSlides/notesSlide9.xml" ContentType="application/vnd.openxmlformats-officedocument.presentationml.notesSlide+xml"/>
  <Override PartName="/ppt/notesSlides/notesSlide5.xml" ContentType="application/vnd.openxmlformats-officedocument.presentationml.notesSlide+xml"/>
  <Override PartName="/ppt/notesSlides/notesSlide10.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8.xml" ContentType="application/vnd.openxmlformats-officedocument.presentationml.notesSlide+xml"/>
  <Override PartName="/ppt/notesSlides/notesSlide16.xml" ContentType="application/vnd.openxmlformats-officedocument.presentationml.notesSlide+xml"/>
  <Override PartName="/ppt/notesSlides/notesSlide13.xml" ContentType="application/vnd.openxmlformats-officedocument.presentationml.notesSlide+xml"/>
  <Override PartName="/ppt/notesSlides/notesSlide1.xml" ContentType="application/vnd.openxmlformats-officedocument.presentationml.notesSlid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2" r:id="rId3"/>
    <p:sldMasterId id="2147483665"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Lst>
  <p:sldSz cx="16256000" cy="9144000"/>
  <p:notesSz cx="7559675" cy="10691813"/>
</p:presentation>
</file>

<file path=ppt/presProps.xml><?xml version="1.0" encoding="utf-8"?>
<p:presentationPr xmlns:a="http://schemas.openxmlformats.org/drawingml/2006/main" xmlns:p="http://schemas.openxmlformats.org/presentationml/2006/main" xmlns:r="http://schemas.openxmlformats.org/officeDocument/2006/relationships">
  <p:showPr showNarration="1"/>
</p:presentationPr>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12.xml"/><Relationship Id="rId4" Type="http://schemas.openxmlformats.org/officeDocument/2006/relationships/slideMaster" Target="slideMasters/slideMaster13.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slide" Target="slides/slide17.xml"/><Relationship Id="rId23" Type="http://schemas.openxmlformats.org/officeDocument/2006/relationships/slide" Target="slides/slide18.xml"/><Relationship Id="rId24" Type="http://schemas.openxmlformats.org/officeDocument/2006/relationships/presProps" Target="presProps.xml"/>
</Relationships>
</file>

<file path=ppt/notesMasters/_rels/notesMaster1.xml.rels><?xml version="1.0" encoding="UTF-8"?>
<Relationships xmlns="http://schemas.openxmlformats.org/package/2006/relationships"><Relationship Id="rId1" Type="http://schemas.openxmlformats.org/officeDocument/2006/relationships/theme" Target="../theme/theme14.xml"/>
</Relationships>
</file>

<file path=ppt/notesMasters/notesMaster1.xml><?xml version="1.0" encoding="utf-8"?>
<p:notes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4" name="PlaceHolder 1"/>
          <p:cNvSpPr>
            <a:spLocks noGrp="1"/>
          </p:cNvSpPr>
          <p:nvPr>
            <p:ph type="sldImg"/>
          </p:nvPr>
        </p:nvSpPr>
        <p:spPr>
          <a:xfrm>
            <a:off x="216000" y="812520"/>
            <a:ext cx="7127280" cy="4008960"/>
          </a:xfrm>
          <a:prstGeom prst="rect">
            <a:avLst/>
          </a:prstGeom>
          <a:noFill/>
          <a:ln w="0">
            <a:noFill/>
          </a:ln>
        </p:spPr>
        <p:txBody>
          <a:bodyPr lIns="0" tIns="0" rIns="0" bIns="0" anchor="ctr">
            <a:noAutofit/>
          </a:bodyPr>
          <a:p>
            <a:pPr algn="ctr" defTabSz="914400">
              <a:tabLst>
                <a:tab pos="0" algn="l"/>
              </a:tabLst>
            </a:pPr>
            <a:r>
              <a:rPr lang="en-US" sz="4400" b="0" u="none" strike="noStrike">
                <a:solidFill>
                  <a:schemeClr val="dk1"/>
                </a:solidFill>
                <a:effectLst/>
                <a:uFillTx/>
                <a:latin typeface="Calibri"/>
              </a:rPr>
              <a:t>Click to move the slide</a:t>
            </a:r>
            <a:endParaRPr lang="en-US" sz="4400" b="0" u="none" strike="noStrike">
              <a:solidFill>
                <a:schemeClr val="dk1"/>
              </a:solidFill>
              <a:effectLst/>
              <a:uFillTx/>
              <a:latin typeface="Calibri"/>
            </a:endParaRPr>
          </a:p>
        </p:txBody>
      </p:sp>
      <p:sp>
        <p:nvSpPr>
          <p:cNvPr id="85"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p>
            <a:pPr indent="0" algn="l">
              <a:buNone/>
            </a:pPr>
            <a:r>
              <a:rPr lang="en-AU" sz="2000" b="0" u="none" strike="noStrike">
                <a:solidFill>
                  <a:srgbClr val="000000"/>
                </a:solidFill>
                <a:effectLst/>
                <a:uFillTx/>
                <a:latin typeface="Arial"/>
              </a:rPr>
              <a:t>Click to edit the notes format</a:t>
            </a:r>
            <a:endParaRPr lang="en-AU" sz="2000" b="0" u="none" strike="noStrike">
              <a:solidFill>
                <a:srgbClr val="000000"/>
              </a:solidFill>
              <a:effectLst/>
              <a:uFillTx/>
              <a:latin typeface="Arial"/>
            </a:endParaRPr>
          </a:p>
        </p:txBody>
      </p:sp>
      <p:sp>
        <p:nvSpPr>
          <p:cNvPr id="86" name="PlaceHolder 3"/>
          <p:cNvSpPr>
            <a:spLocks noGrp="1"/>
          </p:cNvSpPr>
          <p:nvPr>
            <p:ph type="hdr"/>
          </p:nvPr>
        </p:nvSpPr>
        <p:spPr>
          <a:xfrm>
            <a:off x="0" y="0"/>
            <a:ext cx="3280680" cy="534240"/>
          </a:xfrm>
          <a:prstGeom prst="rect">
            <a:avLst/>
          </a:prstGeom>
          <a:noFill/>
          <a:ln w="0">
            <a:noFill/>
          </a:ln>
        </p:spPr>
        <p:txBody>
          <a:bodyPr lIns="0" tIns="0" rIns="0" bIns="0" anchor="t">
            <a:noAutofit/>
          </a:bodyPr>
          <a:p>
            <a:pPr indent="0" algn="l">
              <a:buNone/>
            </a:pPr>
            <a:r>
              <a:rPr lang="en-AU" sz="1400" b="0" u="none" strike="noStrike">
                <a:solidFill>
                  <a:srgbClr val="000000"/>
                </a:solidFill>
                <a:effectLst/>
                <a:uFillTx/>
                <a:latin typeface="Times New Roman"/>
              </a:rPr>
              <a:t> </a:t>
            </a:r>
            <a:endParaRPr lang="en-AU" sz="1400" b="0" u="none" strike="noStrike">
              <a:solidFill>
                <a:srgbClr val="000000"/>
              </a:solidFill>
              <a:effectLst/>
              <a:uFillTx/>
              <a:latin typeface="Times New Roman"/>
            </a:endParaRPr>
          </a:p>
        </p:txBody>
      </p:sp>
      <p:sp>
        <p:nvSpPr>
          <p:cNvPr id="87" name="PlaceHolder 4"/>
          <p:cNvSpPr>
            <a:spLocks noGrp="1"/>
          </p:cNvSpPr>
          <p:nvPr>
            <p:ph type="dt" idx="43"/>
          </p:nvPr>
        </p:nvSpPr>
        <p:spPr>
          <a:xfrm>
            <a:off x="4278960" y="0"/>
            <a:ext cx="3280680" cy="534240"/>
          </a:xfrm>
          <a:prstGeom prst="rect">
            <a:avLst/>
          </a:prstGeom>
          <a:noFill/>
          <a:ln w="0">
            <a:noFill/>
          </a:ln>
        </p:spPr>
        <p:txBody>
          <a:bodyPr lIns="0" tIns="0" rIns="0" bIns="0" anchor="t">
            <a:noAutofit/>
          </a:bodyPr>
          <a:lstStyle>
            <a:lvl1pPr indent="0" algn="r">
              <a:buNone/>
              <a:defRPr lang="en-AU" sz="1400" b="0" u="none" strike="noStrike">
                <a:solidFill>
                  <a:srgbClr val="000000"/>
                </a:solidFill>
                <a:effectLst/>
                <a:uFillTx/>
                <a:latin typeface="Times New Roman"/>
              </a:defRPr>
            </a:lvl1pPr>
          </a:lstStyle>
          <a:p>
            <a:pPr indent="0" algn="r">
              <a:buNone/>
            </a:pPr>
            <a:r>
              <a:rPr lang="en-AU" sz="1400" b="0" u="none" strike="noStrike">
                <a:solidFill>
                  <a:srgbClr val="000000"/>
                </a:solidFill>
                <a:effectLst/>
                <a:uFillTx/>
                <a:latin typeface="Times New Roman"/>
              </a:rPr>
              <a:t> </a:t>
            </a:r>
            <a:endParaRPr lang="en-AU" sz="1400" b="0" u="none" strike="noStrike">
              <a:solidFill>
                <a:srgbClr val="000000"/>
              </a:solidFill>
              <a:effectLst/>
              <a:uFillTx/>
              <a:latin typeface="Times New Roman"/>
            </a:endParaRPr>
          </a:p>
        </p:txBody>
      </p:sp>
      <p:sp>
        <p:nvSpPr>
          <p:cNvPr id="88" name="PlaceHolder 5"/>
          <p:cNvSpPr>
            <a:spLocks noGrp="1"/>
          </p:cNvSpPr>
          <p:nvPr>
            <p:ph type="ftr" idx="44"/>
          </p:nvPr>
        </p:nvSpPr>
        <p:spPr>
          <a:xfrm>
            <a:off x="0" y="10157400"/>
            <a:ext cx="3280680" cy="534240"/>
          </a:xfrm>
          <a:prstGeom prst="rect">
            <a:avLst/>
          </a:prstGeom>
          <a:noFill/>
          <a:ln w="0">
            <a:noFill/>
          </a:ln>
        </p:spPr>
        <p:txBody>
          <a:bodyPr lIns="0" tIns="0" rIns="0" bIns="0" anchor="b">
            <a:noAutofit/>
          </a:bodyPr>
          <a:lstStyle>
            <a:lvl1pPr indent="0" algn="l">
              <a:buNone/>
              <a:defRPr lang="en-AU" sz="1400" b="0" u="none" strike="noStrike">
                <a:solidFill>
                  <a:srgbClr val="000000"/>
                </a:solidFill>
                <a:effectLst/>
                <a:uFillTx/>
                <a:latin typeface="Times New Roman"/>
              </a:defRPr>
            </a:lvl1pPr>
          </a:lstStyle>
          <a:p>
            <a:pPr indent="0" algn="l">
              <a:buNone/>
            </a:pPr>
            <a:r>
              <a:rPr lang="en-AU" sz="1400" b="0" u="none" strike="noStrike">
                <a:solidFill>
                  <a:srgbClr val="000000"/>
                </a:solidFill>
                <a:effectLst/>
                <a:uFillTx/>
                <a:latin typeface="Times New Roman"/>
              </a:rPr>
              <a:t> </a:t>
            </a:r>
            <a:endParaRPr lang="en-AU" sz="1400" b="0" u="none" strike="noStrike">
              <a:solidFill>
                <a:srgbClr val="000000"/>
              </a:solidFill>
              <a:effectLst/>
              <a:uFillTx/>
              <a:latin typeface="Times New Roman"/>
            </a:endParaRPr>
          </a:p>
        </p:txBody>
      </p:sp>
      <p:sp>
        <p:nvSpPr>
          <p:cNvPr id="89" name="PlaceHolder 6"/>
          <p:cNvSpPr>
            <a:spLocks noGrp="1"/>
          </p:cNvSpPr>
          <p:nvPr>
            <p:ph type="sldNum" idx="45"/>
          </p:nvPr>
        </p:nvSpPr>
        <p:spPr>
          <a:xfrm>
            <a:off x="4278960" y="10157400"/>
            <a:ext cx="3280680" cy="534240"/>
          </a:xfrm>
          <a:prstGeom prst="rect">
            <a:avLst/>
          </a:prstGeom>
          <a:noFill/>
          <a:ln w="0">
            <a:noFill/>
          </a:ln>
        </p:spPr>
        <p:txBody>
          <a:bodyPr lIns="0" tIns="0" rIns="0" bIns="0" anchor="b">
            <a:noAutofit/>
          </a:bodyPr>
          <a:lstStyle>
            <a:lvl1pPr indent="0" algn="r">
              <a:buNone/>
              <a:defRPr lang="en-AU" sz="1400" b="0" u="none" strike="noStrike">
                <a:solidFill>
                  <a:srgbClr val="000000"/>
                </a:solidFill>
                <a:effectLst/>
                <a:uFillTx/>
                <a:latin typeface="Times New Roman"/>
              </a:defRPr>
            </a:lvl1pPr>
          </a:lstStyle>
          <a:p>
            <a:pPr indent="0" algn="r">
              <a:buNone/>
            </a:pPr>
            <a:fld id="{629129D1-2D1D-4C2E-BA31-88AB51E80210}" type="slidenum">
              <a:rPr lang="en-AU" sz="1400" b="0" u="none" strike="noStrike">
                <a:solidFill>
                  <a:srgbClr val="000000"/>
                </a:solidFill>
                <a:effectLst/>
                <a:uFillTx/>
                <a:latin typeface="Times New Roman"/>
              </a:rPr>
              <a:t>1</a:t>
            </a:fld>
            <a:endParaRPr lang="en-AU" sz="1400" b="0" u="none" strike="noStrike">
              <a:solidFill>
                <a:srgbClr val="000000"/>
              </a:solidFill>
              <a:effectLst/>
              <a:uFillTx/>
              <a:latin typeface="Times New Roman"/>
            </a:endParaRPr>
          </a:p>
        </p:txBody>
      </p:sp>
    </p:spTree>
  </p:cSld>
  <p:clrMap bg1="lt1" bg2="lt2" tx1="dk1" tx2="dk2" accent1="accent1" accent2="accent2" accent3="accent3" accent4="accent4" accent5="accent5" accent6="accent6" hlink="hlink" folHlink="folHlink"/>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
</Relationships>
</file>

<file path=ppt/notesSlides/_rels/notesSlide10.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
</Relationships>
</file>

<file path=ppt/notesSlides/_rels/notesSlide12.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
</Relationships>
</file>

<file path=ppt/notesSlides/_rels/notesSlide13.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
</Relationships>
</file>

<file path=ppt/notesSlides/_rels/notesSlide16.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
</Relationships>
</file>

<file path=ppt/notesSlides/_rels/notesSlide17.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
</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
</Relationships>
</file>

<file path=ppt/notesSlides/_rels/notesSlide3.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
</Relationships>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
</Relationships>
</file>

<file path=ppt/notesSlides/_rels/notesSlide5.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
</Relationships>
</file>

<file path=ppt/notesSlides/_rels/notesSlide6.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
</Relationships>
</file>

<file path=ppt/notesSlides/_rels/notesSlide8.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
</Relationships>
</file>

<file path=ppt/notesSlides/_rels/notesSlide9.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
</Relationships>
</file>

<file path=ppt/notesSlides/notesSlide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6" name="PlaceHolder 1"/>
          <p:cNvSpPr>
            <a:spLocks noGrp="1"/>
          </p:cNvSpPr>
          <p:nvPr>
            <p:ph type="sldImg"/>
          </p:nvPr>
        </p:nvSpPr>
        <p:spPr>
          <a:xfrm>
            <a:off x="216000" y="812520"/>
            <a:ext cx="7126920" cy="4008600"/>
          </a:xfrm>
          <a:prstGeom prst="rect">
            <a:avLst/>
          </a:prstGeom>
          <a:ln w="0">
            <a:noFill/>
          </a:ln>
        </p:spPr>
      </p:sp>
      <p:sp>
        <p:nvSpPr>
          <p:cNvPr id="117" name="PlaceHolder 2"/>
          <p:cNvSpPr>
            <a:spLocks noGrp="1"/>
          </p:cNvSpPr>
          <p:nvPr>
            <p:ph type="body"/>
          </p:nvPr>
        </p:nvSpPr>
        <p:spPr>
          <a:xfrm>
            <a:off x="756000" y="5078520"/>
            <a:ext cx="6047280" cy="4810680"/>
          </a:xfrm>
          <a:prstGeom prst="rect">
            <a:avLst/>
          </a:prstGeom>
          <a:noFill/>
          <a:ln w="0">
            <a:noFill/>
          </a:ln>
        </p:spPr>
        <p:txBody>
          <a:bodyPr lIns="0" tIns="0" rIns="0" bIns="0" anchor="t">
            <a:noAutofit/>
          </a:bodyPr>
          <a:p>
            <a:pPr indent="0" algn="l">
              <a:lnSpc>
                <a:spcPct val="100000"/>
              </a:lnSpc>
              <a:buNone/>
              <a:tabLst>
                <a:tab pos="0" algn="l"/>
              </a:tabLst>
            </a:pPr>
            <a:r>
              <a:rPr lang="en-AU" sz="2000" b="0" u="none" strike="noStrike">
                <a:solidFill>
                  <a:srgbClr val="000000"/>
                </a:solidFill>
                <a:effectLst/>
                <a:uFillTx/>
                <a:latin typeface="Arial"/>
                <a:ea typeface="Noto Sans"/>
              </a:rPr>
              <a:t>This demonstration is for a major construction equipment hire firm providing packages of various types of equipment (diggers, graders, trucks etc).</a:t>
            </a:r>
            <a:endParaRPr lang="en-AU" sz="2000" b="0" u="none" strike="noStrike">
              <a:solidFill>
                <a:srgbClr val="000000"/>
              </a:solidFill>
              <a:effectLst/>
              <a:uFillTx/>
              <a:latin typeface="Arial"/>
            </a:endParaRPr>
          </a:p>
          <a:p>
            <a:pPr indent="0" algn="l">
              <a:lnSpc>
                <a:spcPct val="100000"/>
              </a:lnSpc>
              <a:buNone/>
              <a:tabLst>
                <a:tab pos="0" algn="l"/>
              </a:tabLst>
            </a:pPr>
            <a:endParaRPr lang="en-AU" sz="2000" b="0" u="none" strike="noStrike">
              <a:solidFill>
                <a:srgbClr val="000000"/>
              </a:solidFill>
              <a:effectLst/>
              <a:uFillTx/>
              <a:latin typeface="Arial"/>
            </a:endParaRPr>
          </a:p>
          <a:p>
            <a:pPr indent="0" algn="l">
              <a:lnSpc>
                <a:spcPct val="100000"/>
              </a:lnSpc>
              <a:buNone/>
              <a:tabLst>
                <a:tab pos="0" algn="l"/>
              </a:tabLst>
            </a:pPr>
            <a:r>
              <a:rPr lang="en-AU" sz="2000" b="0" u="none" strike="noStrike">
                <a:solidFill>
                  <a:srgbClr val="000000"/>
                </a:solidFill>
                <a:effectLst/>
                <a:uFillTx/>
                <a:latin typeface="Arial"/>
                <a:ea typeface="Noto Sans"/>
              </a:rPr>
              <a:t>In the Mathematica Notebook I showed that a lean fleet is significantly impacted by out-of-sample demand profiles using Sequential 21-day dispatch.</a:t>
            </a:r>
            <a:endParaRPr lang="en-AU" sz="2000" b="0" u="none" strike="noStrike">
              <a:solidFill>
                <a:srgbClr val="000000"/>
              </a:solidFill>
              <a:effectLst/>
              <a:uFillTx/>
              <a:latin typeface="Arial"/>
            </a:endParaRPr>
          </a:p>
          <a:p>
            <a:pPr indent="0" algn="l">
              <a:lnSpc>
                <a:spcPct val="100000"/>
              </a:lnSpc>
              <a:buNone/>
              <a:tabLst>
                <a:tab pos="0" algn="l"/>
              </a:tabLst>
            </a:pPr>
            <a:endParaRPr lang="en-AU" sz="2000" b="0" u="none" strike="noStrike">
              <a:solidFill>
                <a:srgbClr val="000000"/>
              </a:solidFill>
              <a:effectLst/>
              <a:uFillTx/>
              <a:latin typeface="Arial"/>
            </a:endParaRPr>
          </a:p>
          <a:p>
            <a:pPr indent="0" algn="l">
              <a:lnSpc>
                <a:spcPct val="100000"/>
              </a:lnSpc>
              <a:buNone/>
              <a:tabLst>
                <a:tab pos="0" algn="l"/>
              </a:tabLst>
            </a:pPr>
            <a:r>
              <a:rPr lang="en-AU" sz="2000" b="0" u="none" strike="noStrike">
                <a:solidFill>
                  <a:srgbClr val="000000"/>
                </a:solidFill>
                <a:effectLst/>
                <a:uFillTx/>
                <a:latin typeface="Arial"/>
                <a:ea typeface="Noto Sans"/>
              </a:rPr>
              <a:t>This is even given the out-of-sample demand was generated using the same Poisson distribution parameters.</a:t>
            </a:r>
            <a:endParaRPr lang="en-AU" sz="2000" b="0" u="none" strike="noStrike">
              <a:solidFill>
                <a:srgbClr val="000000"/>
              </a:solidFill>
              <a:effectLst/>
              <a:uFillTx/>
              <a:latin typeface="Arial"/>
            </a:endParaRPr>
          </a:p>
          <a:p>
            <a:pPr indent="0" algn="l">
              <a:lnSpc>
                <a:spcPct val="100000"/>
              </a:lnSpc>
              <a:buNone/>
              <a:tabLst>
                <a:tab pos="0" algn="l"/>
              </a:tabLst>
            </a:pPr>
            <a:endParaRPr lang="en-AU" sz="2000" b="0" u="none" strike="noStrike">
              <a:solidFill>
                <a:srgbClr val="000000"/>
              </a:solidFill>
              <a:effectLst/>
              <a:uFillTx/>
              <a:latin typeface="Arial"/>
            </a:endParaRPr>
          </a:p>
        </p:txBody>
      </p:sp>
    </p:spTree>
  </p:cSld>
</p:notes>
</file>

<file path=ppt/notesSlides/notesSlide10.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32" name="PlaceHolder 1"/>
          <p:cNvSpPr>
            <a:spLocks noGrp="1"/>
          </p:cNvSpPr>
          <p:nvPr>
            <p:ph type="sldImg"/>
          </p:nvPr>
        </p:nvSpPr>
        <p:spPr>
          <a:xfrm>
            <a:off x="216000" y="812520"/>
            <a:ext cx="7126920" cy="4008600"/>
          </a:xfrm>
          <a:prstGeom prst="rect">
            <a:avLst/>
          </a:prstGeom>
          <a:ln w="0">
            <a:noFill/>
          </a:ln>
        </p:spPr>
      </p:sp>
      <p:sp>
        <p:nvSpPr>
          <p:cNvPr id="133" name="PlaceHolder 2"/>
          <p:cNvSpPr>
            <a:spLocks noGrp="1"/>
          </p:cNvSpPr>
          <p:nvPr>
            <p:ph type="body"/>
          </p:nvPr>
        </p:nvSpPr>
        <p:spPr>
          <a:xfrm>
            <a:off x="756000" y="5078520"/>
            <a:ext cx="6047280" cy="4810680"/>
          </a:xfrm>
          <a:prstGeom prst="rect">
            <a:avLst/>
          </a:prstGeom>
          <a:noFill/>
          <a:ln w="0">
            <a:noFill/>
          </a:ln>
        </p:spPr>
        <p:txBody>
          <a:bodyPr lIns="0" tIns="0" rIns="0" bIns="0" anchor="t">
            <a:noAutofit/>
          </a:bodyPr>
          <a:p>
            <a:pPr indent="0" algn="l">
              <a:lnSpc>
                <a:spcPct val="100000"/>
              </a:lnSpc>
              <a:buNone/>
              <a:tabLst>
                <a:tab pos="0" algn="l"/>
              </a:tabLst>
            </a:pPr>
            <a:r>
              <a:rPr lang="en-AU" sz="2000" b="0" u="none" strike="noStrike">
                <a:solidFill>
                  <a:srgbClr val="000000"/>
                </a:solidFill>
                <a:effectLst/>
                <a:uFillTx/>
                <a:latin typeface="Arial"/>
              </a:rPr>
              <a:t>The Sequential 21-day ILP dispatcher makes highly efficient dispatching decisions. If the solver only has one grader left and must choose between a small earthworks package (worth $3,000/day) and a major roadworks package (worth $8,500/day), it will intentionally reject the smaller job for a higher margin.</a:t>
            </a:r>
            <a:endParaRPr lang="en-AU" sz="2000" b="0" u="none" strike="noStrike">
              <a:solidFill>
                <a:srgbClr val="000000"/>
              </a:solidFill>
              <a:effectLst/>
              <a:uFillTx/>
              <a:latin typeface="Arial"/>
            </a:endParaRPr>
          </a:p>
        </p:txBody>
      </p:sp>
    </p:spTree>
  </p:cSld>
</p:notes>
</file>

<file path=ppt/notesSlides/notesSlide1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34" name="PlaceHolder 1"/>
          <p:cNvSpPr>
            <a:spLocks noGrp="1"/>
          </p:cNvSpPr>
          <p:nvPr>
            <p:ph type="sldImg"/>
          </p:nvPr>
        </p:nvSpPr>
        <p:spPr>
          <a:xfrm>
            <a:off x="216000" y="812520"/>
            <a:ext cx="7126920" cy="4008600"/>
          </a:xfrm>
          <a:prstGeom prst="rect">
            <a:avLst/>
          </a:prstGeom>
          <a:ln w="0">
            <a:noFill/>
          </a:ln>
        </p:spPr>
      </p:sp>
      <p:sp>
        <p:nvSpPr>
          <p:cNvPr id="135" name="PlaceHolder 2"/>
          <p:cNvSpPr>
            <a:spLocks noGrp="1"/>
          </p:cNvSpPr>
          <p:nvPr>
            <p:ph type="body"/>
          </p:nvPr>
        </p:nvSpPr>
        <p:spPr>
          <a:xfrm>
            <a:off x="756000" y="5078520"/>
            <a:ext cx="6047280" cy="4810680"/>
          </a:xfrm>
          <a:prstGeom prst="rect">
            <a:avLst/>
          </a:prstGeom>
          <a:noFill/>
          <a:ln w="0">
            <a:noFill/>
          </a:ln>
        </p:spPr>
        <p:txBody>
          <a:bodyPr lIns="0" tIns="0" rIns="0" bIns="0" anchor="t">
            <a:noAutofit/>
          </a:bodyPr>
          <a:p>
            <a:pPr indent="0" algn="l">
              <a:lnSpc>
                <a:spcPct val="100000"/>
              </a:lnSpc>
              <a:buNone/>
              <a:tabLst>
                <a:tab pos="0" algn="l"/>
              </a:tabLst>
            </a:pPr>
            <a:r>
              <a:rPr lang="en-AU" sz="2000" b="0" u="none" strike="noStrike">
                <a:solidFill>
                  <a:srgbClr val="000000"/>
                </a:solidFill>
                <a:effectLst/>
                <a:uFillTx/>
                <a:latin typeface="Arial"/>
                <a:ea typeface="Noto Sans"/>
              </a:rPr>
              <a:t>The financial output at the end identifies the true cost of a Lean Fleet by examining the stockout bleeding when it is forced to reject entire packages due to a single missing unit.</a:t>
            </a:r>
            <a:endParaRPr lang="en-AU" sz="2000" b="0" u="none" strike="noStrike">
              <a:solidFill>
                <a:srgbClr val="000000"/>
              </a:solidFill>
              <a:effectLst/>
              <a:uFillTx/>
              <a:latin typeface="Arial"/>
            </a:endParaRPr>
          </a:p>
        </p:txBody>
      </p:sp>
    </p:spTree>
  </p:cSld>
</p:notes>
</file>

<file path=ppt/notesSlides/notesSlide1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36" name="PlaceHolder 1"/>
          <p:cNvSpPr>
            <a:spLocks noGrp="1"/>
          </p:cNvSpPr>
          <p:nvPr>
            <p:ph type="sldImg"/>
          </p:nvPr>
        </p:nvSpPr>
        <p:spPr>
          <a:xfrm>
            <a:off x="216000" y="812520"/>
            <a:ext cx="7126920" cy="4008600"/>
          </a:xfrm>
          <a:prstGeom prst="rect">
            <a:avLst/>
          </a:prstGeom>
          <a:ln w="0">
            <a:noFill/>
          </a:ln>
        </p:spPr>
      </p:sp>
      <p:sp>
        <p:nvSpPr>
          <p:cNvPr id="137" name="PlaceHolder 2"/>
          <p:cNvSpPr>
            <a:spLocks noGrp="1"/>
          </p:cNvSpPr>
          <p:nvPr>
            <p:ph type="body"/>
          </p:nvPr>
        </p:nvSpPr>
        <p:spPr>
          <a:xfrm>
            <a:off x="756000" y="5078520"/>
            <a:ext cx="6047280" cy="4810680"/>
          </a:xfrm>
          <a:prstGeom prst="rect">
            <a:avLst/>
          </a:prstGeom>
          <a:noFill/>
          <a:ln w="0">
            <a:noFill/>
          </a:ln>
        </p:spPr>
        <p:txBody>
          <a:bodyPr lIns="0" tIns="0" rIns="0" bIns="0" anchor="t">
            <a:noAutofit/>
          </a:bodyPr>
          <a:p>
            <a:pPr indent="0" algn="l">
              <a:lnSpc>
                <a:spcPct val="100000"/>
              </a:lnSpc>
              <a:buNone/>
              <a:tabLst>
                <a:tab pos="0" algn="l"/>
              </a:tabLst>
            </a:pPr>
            <a:r>
              <a:rPr lang="en-AU" sz="2000" b="0" u="none" strike="noStrike">
                <a:solidFill>
                  <a:srgbClr val="000000"/>
                </a:solidFill>
                <a:effectLst/>
                <a:uFillTx/>
                <a:latin typeface="Arial"/>
              </a:rPr>
              <a:t>Clear Opportunity Cost: The percentage loss output puts the rejected dollar amounts into perspective. You will likely see that minor equipment classes (like Trenchers or Graders) account for a disproportionately large % Loss because missing one low-value component forces the ILP to reject massive, multi-unit contracts.</a:t>
            </a:r>
            <a:endParaRPr lang="en-AU" sz="2000" b="0" u="none" strike="noStrike">
              <a:solidFill>
                <a:srgbClr val="000000"/>
              </a:solidFill>
              <a:effectLst/>
              <a:uFillTx/>
              <a:latin typeface="Arial"/>
            </a:endParaRPr>
          </a:p>
          <a:p>
            <a:pPr indent="0" algn="l">
              <a:lnSpc>
                <a:spcPct val="100000"/>
              </a:lnSpc>
              <a:buNone/>
              <a:tabLst>
                <a:tab pos="0" algn="l"/>
              </a:tabLst>
            </a:pPr>
            <a:endParaRPr lang="en-AU" sz="2000" b="0" u="none" strike="noStrike">
              <a:solidFill>
                <a:srgbClr val="000000"/>
              </a:solidFill>
              <a:effectLst/>
              <a:uFillTx/>
              <a:latin typeface="Arial"/>
            </a:endParaRPr>
          </a:p>
          <a:p>
            <a:pPr indent="0" algn="l">
              <a:lnSpc>
                <a:spcPct val="100000"/>
              </a:lnSpc>
              <a:buNone/>
              <a:tabLst>
                <a:tab pos="0" algn="l"/>
              </a:tabLst>
            </a:pPr>
            <a:r>
              <a:rPr lang="en-AU" sz="2000" b="0" u="none" strike="noStrike">
                <a:solidFill>
                  <a:srgbClr val="000000"/>
                </a:solidFill>
                <a:effectLst/>
                <a:uFillTx/>
                <a:latin typeface="Arial"/>
              </a:rPr>
              <a:t>ROI Analysis: for example, if the Sequential 21-day dispatcher is losing $450,000 a year in rejected revenue due to grader shortages, and a new grader costs $300,000 to buy, then the math heavily justifies expanding the fleet size of that specific asset class.</a:t>
            </a:r>
            <a:endParaRPr lang="en-AU" sz="2000" b="0" u="none" strike="noStrike">
              <a:solidFill>
                <a:srgbClr val="000000"/>
              </a:solidFill>
              <a:effectLst/>
              <a:uFillTx/>
              <a:latin typeface="Arial"/>
            </a:endParaRPr>
          </a:p>
        </p:txBody>
      </p:sp>
    </p:spTree>
  </p:cSld>
</p:notes>
</file>

<file path=ppt/notesSlides/notesSlide16.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38" name="PlaceHolder 1"/>
          <p:cNvSpPr>
            <a:spLocks noGrp="1"/>
          </p:cNvSpPr>
          <p:nvPr>
            <p:ph type="sldImg"/>
          </p:nvPr>
        </p:nvSpPr>
        <p:spPr>
          <a:xfrm>
            <a:off x="216000" y="812520"/>
            <a:ext cx="7126920" cy="4008600"/>
          </a:xfrm>
          <a:prstGeom prst="rect">
            <a:avLst/>
          </a:prstGeom>
          <a:ln w="0">
            <a:noFill/>
          </a:ln>
        </p:spPr>
      </p:sp>
      <p:sp>
        <p:nvSpPr>
          <p:cNvPr id="139" name="PlaceHolder 2"/>
          <p:cNvSpPr>
            <a:spLocks noGrp="1"/>
          </p:cNvSpPr>
          <p:nvPr>
            <p:ph type="body"/>
          </p:nvPr>
        </p:nvSpPr>
        <p:spPr>
          <a:xfrm>
            <a:off x="756000" y="5078520"/>
            <a:ext cx="6047280" cy="4810680"/>
          </a:xfrm>
          <a:prstGeom prst="rect">
            <a:avLst/>
          </a:prstGeom>
          <a:noFill/>
          <a:ln w="0">
            <a:noFill/>
          </a:ln>
        </p:spPr>
        <p:txBody>
          <a:bodyPr lIns="0" tIns="0" rIns="0" bIns="0" anchor="t">
            <a:noAutofit/>
          </a:bodyPr>
          <a:p>
            <a:pPr indent="0" algn="l">
              <a:lnSpc>
                <a:spcPct val="100000"/>
              </a:lnSpc>
              <a:buNone/>
              <a:tabLst>
                <a:tab pos="0" algn="l"/>
              </a:tabLst>
            </a:pPr>
            <a:r>
              <a:rPr lang="en-AU" sz="2000" b="0" u="none" strike="noStrike">
                <a:solidFill>
                  <a:srgbClr val="000000"/>
                </a:solidFill>
                <a:effectLst/>
                <a:uFillTx/>
                <a:latin typeface="Arial"/>
              </a:rPr>
              <a:t>The 100% LP Baseline Fleet was derived from a Budget Profile.</a:t>
            </a:r>
            <a:endParaRPr lang="en-AU" sz="2000" b="0" u="none" strike="noStrike">
              <a:solidFill>
                <a:srgbClr val="000000"/>
              </a:solidFill>
              <a:effectLst/>
              <a:uFillTx/>
              <a:latin typeface="Arial"/>
            </a:endParaRPr>
          </a:p>
          <a:p>
            <a:pPr indent="0" algn="l">
              <a:lnSpc>
                <a:spcPct val="100000"/>
              </a:lnSpc>
              <a:buNone/>
              <a:tabLst>
                <a:tab pos="0" algn="l"/>
              </a:tabLst>
            </a:pPr>
            <a:endParaRPr lang="en-AU" sz="2000" b="0" u="none" strike="noStrike">
              <a:solidFill>
                <a:srgbClr val="000000"/>
              </a:solidFill>
              <a:effectLst/>
              <a:uFillTx/>
              <a:latin typeface="Arial"/>
            </a:endParaRPr>
          </a:p>
          <a:p>
            <a:pPr indent="0" algn="l">
              <a:lnSpc>
                <a:spcPct val="100000"/>
              </a:lnSpc>
              <a:buNone/>
              <a:tabLst>
                <a:tab pos="0" algn="l"/>
              </a:tabLst>
            </a:pPr>
            <a:r>
              <a:rPr lang="en-AU" sz="2000" b="0" u="none" strike="noStrike">
                <a:solidFill>
                  <a:srgbClr val="000000"/>
                </a:solidFill>
                <a:effectLst/>
                <a:uFillTx/>
                <a:latin typeface="Arial"/>
              </a:rPr>
              <a:t>The 10 out-of-sample profiles were generated from the same Poisson Distribution as the Budget Profile.</a:t>
            </a:r>
            <a:endParaRPr lang="en-AU" sz="2000" b="0" u="none" strike="noStrike">
              <a:solidFill>
                <a:srgbClr val="000000"/>
              </a:solidFill>
              <a:effectLst/>
              <a:uFillTx/>
              <a:latin typeface="Arial"/>
            </a:endParaRPr>
          </a:p>
          <a:p>
            <a:pPr indent="0" algn="l">
              <a:lnSpc>
                <a:spcPct val="100000"/>
              </a:lnSpc>
              <a:buNone/>
              <a:tabLst>
                <a:tab pos="0" algn="l"/>
              </a:tabLst>
            </a:pPr>
            <a:endParaRPr lang="en-AU" sz="2000" b="0" u="none" strike="noStrike">
              <a:solidFill>
                <a:srgbClr val="000000"/>
              </a:solidFill>
              <a:effectLst/>
              <a:uFillTx/>
              <a:latin typeface="Arial"/>
            </a:endParaRPr>
          </a:p>
          <a:p>
            <a:pPr indent="0" algn="l">
              <a:lnSpc>
                <a:spcPct val="100000"/>
              </a:lnSpc>
              <a:buNone/>
              <a:tabLst>
                <a:tab pos="0" algn="l"/>
              </a:tabLst>
            </a:pPr>
            <a:r>
              <a:rPr lang="en-AU" sz="2000" b="0" u="none" strike="noStrike">
                <a:solidFill>
                  <a:srgbClr val="000000"/>
                </a:solidFill>
                <a:effectLst/>
                <a:uFillTx/>
                <a:latin typeface="Arial"/>
                <a:ea typeface="Noto Sans"/>
              </a:rPr>
              <a:t>The average of the 10 out-of-sample profiles leads to 3,144 stockouts and a Profit Loss of 4.1% even though there are many unutilised assets as shown in the next slide.</a:t>
            </a:r>
            <a:endParaRPr lang="en-AU" sz="2000" b="0" u="none" strike="noStrike">
              <a:solidFill>
                <a:srgbClr val="000000"/>
              </a:solidFill>
              <a:effectLst/>
              <a:uFillTx/>
              <a:latin typeface="Arial"/>
            </a:endParaRPr>
          </a:p>
          <a:p>
            <a:pPr indent="0" algn="l">
              <a:lnSpc>
                <a:spcPct val="100000"/>
              </a:lnSpc>
              <a:buNone/>
              <a:tabLst>
                <a:tab pos="0" algn="l"/>
              </a:tabLst>
            </a:pPr>
            <a:endParaRPr lang="en-AU" sz="2000" b="0" u="none" strike="noStrike">
              <a:solidFill>
                <a:srgbClr val="000000"/>
              </a:solidFill>
              <a:effectLst/>
              <a:uFillTx/>
              <a:latin typeface="Arial"/>
            </a:endParaRPr>
          </a:p>
          <a:p>
            <a:pPr indent="0" algn="l">
              <a:lnSpc>
                <a:spcPct val="100000"/>
              </a:lnSpc>
              <a:buNone/>
              <a:tabLst>
                <a:tab pos="0" algn="l"/>
              </a:tabLst>
            </a:pPr>
            <a:r>
              <a:rPr lang="en-AU" sz="2000" b="0" u="none" strike="noStrike">
                <a:solidFill>
                  <a:srgbClr val="000000"/>
                </a:solidFill>
                <a:effectLst/>
                <a:uFillTx/>
                <a:latin typeface="Arial"/>
                <a:ea typeface="Noto Sans"/>
              </a:rPr>
              <a:t>The 85% of LP Baseline Fleet has 6,693 or 50% more stockouts and double the Profit Loss but has far fewer unutilised assets as also shown on the next slide.</a:t>
            </a:r>
            <a:endParaRPr lang="en-AU" sz="2000" b="0" u="none" strike="noStrike">
              <a:solidFill>
                <a:srgbClr val="000000"/>
              </a:solidFill>
              <a:effectLst/>
              <a:uFillTx/>
              <a:latin typeface="Arial"/>
            </a:endParaRPr>
          </a:p>
        </p:txBody>
      </p:sp>
    </p:spTree>
  </p:cSld>
</p:notes>
</file>

<file path=ppt/notesSlides/notesSlide17.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40" name="PlaceHolder 1"/>
          <p:cNvSpPr>
            <a:spLocks noGrp="1"/>
          </p:cNvSpPr>
          <p:nvPr>
            <p:ph type="sldImg"/>
          </p:nvPr>
        </p:nvSpPr>
        <p:spPr>
          <a:xfrm>
            <a:off x="216000" y="812520"/>
            <a:ext cx="7127280" cy="4008960"/>
          </a:xfrm>
          <a:prstGeom prst="rect">
            <a:avLst/>
          </a:prstGeom>
          <a:ln w="0">
            <a:noFill/>
          </a:ln>
        </p:spPr>
      </p:sp>
      <p:sp>
        <p:nvSpPr>
          <p:cNvPr id="141"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p>
            <a:pPr indent="0" algn="l">
              <a:buNone/>
            </a:pPr>
            <a:r>
              <a:rPr lang="en-AU" sz="2000" b="0" u="none" strike="noStrike">
                <a:solidFill>
                  <a:srgbClr val="000000"/>
                </a:solidFill>
                <a:effectLst/>
                <a:uFillTx/>
                <a:latin typeface="Arial"/>
              </a:rPr>
              <a:t>The scales in each display are slightly different.</a:t>
            </a:r>
            <a:endParaRPr lang="en-AU" sz="2000" b="0" u="none" strike="noStrike">
              <a:solidFill>
                <a:srgbClr val="000000"/>
              </a:solidFill>
              <a:effectLst/>
              <a:uFillTx/>
              <a:latin typeface="Arial"/>
            </a:endParaRPr>
          </a:p>
          <a:p>
            <a:pPr indent="0" algn="l">
              <a:buNone/>
            </a:pPr>
            <a:endParaRPr lang="en-AU" sz="2000" b="0" u="none" strike="noStrike">
              <a:solidFill>
                <a:srgbClr val="000000"/>
              </a:solidFill>
              <a:effectLst/>
              <a:uFillTx/>
              <a:latin typeface="Arial"/>
            </a:endParaRPr>
          </a:p>
          <a:p>
            <a:pPr indent="0" algn="l">
              <a:buNone/>
            </a:pPr>
            <a:r>
              <a:rPr lang="en-AU" sz="2000" b="0" u="none" strike="noStrike">
                <a:solidFill>
                  <a:srgbClr val="000000"/>
                </a:solidFill>
                <a:effectLst/>
                <a:uFillTx/>
                <a:latin typeface="Arial"/>
              </a:rPr>
              <a:t>Perhaps focus on the Total Equipment in the middle which shows that less demand is being met with the 85% of end-to-end LP Fleet.</a:t>
            </a:r>
            <a:endParaRPr lang="en-AU" sz="2000" b="0" u="none" strike="noStrike">
              <a:solidFill>
                <a:srgbClr val="000000"/>
              </a:solidFill>
              <a:effectLst/>
              <a:uFillTx/>
              <a:latin typeface="Arial"/>
            </a:endParaRPr>
          </a:p>
          <a:p>
            <a:pPr indent="0" algn="l">
              <a:buNone/>
            </a:pPr>
            <a:endParaRPr lang="en-AU" sz="2000" b="0" u="none" strike="noStrike">
              <a:solidFill>
                <a:srgbClr val="000000"/>
              </a:solidFill>
              <a:effectLst/>
              <a:uFillTx/>
              <a:latin typeface="Arial"/>
            </a:endParaRPr>
          </a:p>
          <a:p>
            <a:pPr indent="0" algn="l">
              <a:buNone/>
            </a:pPr>
            <a:r>
              <a:rPr lang="en-AU" sz="2000" b="0" u="none" strike="noStrike">
                <a:solidFill>
                  <a:srgbClr val="000000"/>
                </a:solidFill>
                <a:effectLst/>
                <a:uFillTx/>
                <a:latin typeface="Arial"/>
              </a:rPr>
              <a:t>However, the blue proportion of the are in the bottom stacked bar graph shows that less equipment is idle.</a:t>
            </a:r>
            <a:endParaRPr lang="en-AU" sz="2000" b="0" u="none" strike="noStrike">
              <a:solidFill>
                <a:srgbClr val="000000"/>
              </a:solidFill>
              <a:effectLst/>
              <a:uFillTx/>
              <a:latin typeface="Arial"/>
            </a:endParaRPr>
          </a:p>
          <a:p>
            <a:pPr indent="0" algn="l">
              <a:buNone/>
            </a:pPr>
            <a:endParaRPr lang="en-AU" sz="2000" b="0" u="none" strike="noStrike">
              <a:solidFill>
                <a:srgbClr val="000000"/>
              </a:solidFill>
              <a:effectLst/>
              <a:uFillTx/>
              <a:latin typeface="Arial"/>
            </a:endParaRPr>
          </a:p>
        </p:txBody>
      </p:sp>
    </p:spTree>
  </p:cSld>
</p:notes>
</file>

<file path=ppt/notesSlides/notesSlide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8" name="PlaceHolder 1"/>
          <p:cNvSpPr>
            <a:spLocks noGrp="1"/>
          </p:cNvSpPr>
          <p:nvPr>
            <p:ph type="sldImg"/>
          </p:nvPr>
        </p:nvSpPr>
        <p:spPr>
          <a:xfrm>
            <a:off x="216000" y="812520"/>
            <a:ext cx="7126920" cy="4008600"/>
          </a:xfrm>
          <a:prstGeom prst="rect">
            <a:avLst/>
          </a:prstGeom>
          <a:ln w="0">
            <a:noFill/>
          </a:ln>
        </p:spPr>
      </p:sp>
      <p:sp>
        <p:nvSpPr>
          <p:cNvPr id="119" name="PlaceHolder 2"/>
          <p:cNvSpPr>
            <a:spLocks noGrp="1"/>
          </p:cNvSpPr>
          <p:nvPr>
            <p:ph type="body"/>
          </p:nvPr>
        </p:nvSpPr>
        <p:spPr>
          <a:xfrm>
            <a:off x="756000" y="5078520"/>
            <a:ext cx="6047280" cy="4810680"/>
          </a:xfrm>
          <a:prstGeom prst="rect">
            <a:avLst/>
          </a:prstGeom>
          <a:noFill/>
          <a:ln w="0">
            <a:noFill/>
          </a:ln>
        </p:spPr>
        <p:txBody>
          <a:bodyPr lIns="0" tIns="0" rIns="0" bIns="0" anchor="t">
            <a:noAutofit/>
          </a:bodyPr>
          <a:p>
            <a:pPr indent="0" algn="l">
              <a:lnSpc>
                <a:spcPct val="100000"/>
              </a:lnSpc>
              <a:buNone/>
              <a:tabLst>
                <a:tab pos="0" algn="l"/>
              </a:tabLst>
            </a:pPr>
            <a:r>
              <a:rPr lang="en-AU" sz="2000" b="0" u="none" strike="noStrike">
                <a:solidFill>
                  <a:srgbClr val="000000"/>
                </a:solidFill>
                <a:effectLst/>
                <a:uFillTx/>
                <a:latin typeface="Arial"/>
                <a:ea typeface="Noto Sans"/>
              </a:rPr>
              <a:t>If a client needs three excavators and two scrapers for a bulk earthworks package, then sending them only two excavators means the job can't commence.</a:t>
            </a:r>
            <a:endParaRPr lang="en-AU" sz="2000" b="0" u="none" strike="noStrike">
              <a:solidFill>
                <a:srgbClr val="000000"/>
              </a:solidFill>
              <a:effectLst/>
              <a:uFillTx/>
              <a:latin typeface="Arial"/>
            </a:endParaRPr>
          </a:p>
          <a:p>
            <a:pPr indent="0" algn="l">
              <a:lnSpc>
                <a:spcPct val="100000"/>
              </a:lnSpc>
              <a:buNone/>
              <a:tabLst>
                <a:tab pos="0" algn="l"/>
              </a:tabLst>
            </a:pPr>
            <a:endParaRPr lang="en-AU" sz="2000" b="0" u="none" strike="noStrike">
              <a:solidFill>
                <a:srgbClr val="000000"/>
              </a:solidFill>
              <a:effectLst/>
              <a:uFillTx/>
              <a:latin typeface="Arial"/>
            </a:endParaRPr>
          </a:p>
          <a:p>
            <a:pPr indent="0" algn="l">
              <a:lnSpc>
                <a:spcPct val="100000"/>
              </a:lnSpc>
              <a:buNone/>
              <a:tabLst>
                <a:tab pos="0" algn="l"/>
              </a:tabLst>
            </a:pPr>
            <a:r>
              <a:rPr lang="en-AU" sz="2000" b="0" u="none" strike="noStrike">
                <a:solidFill>
                  <a:srgbClr val="000000"/>
                </a:solidFill>
                <a:effectLst/>
                <a:uFillTx/>
                <a:latin typeface="Arial"/>
                <a:ea typeface="Noto Sans"/>
              </a:rPr>
              <a:t>The dispatch model has a binary decision variable for every job. If the job is accepted, its entire equipment package is deducted from the available capacity for the duration of the job. If the job is rejected, its entire demand is logged as lost unit-days. The optimal fleet mix is determined to guarantee zero stockouts.</a:t>
            </a:r>
            <a:endParaRPr lang="en-AU" sz="2000" b="0" u="none" strike="noStrike">
              <a:solidFill>
                <a:srgbClr val="000000"/>
              </a:solidFill>
              <a:effectLst/>
              <a:uFillTx/>
              <a:latin typeface="Arial"/>
            </a:endParaRPr>
          </a:p>
        </p:txBody>
      </p:sp>
    </p:spTree>
  </p:cSld>
</p:notes>
</file>

<file path=ppt/notesSlides/notesSlide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20" name="PlaceHolder 1"/>
          <p:cNvSpPr>
            <a:spLocks noGrp="1"/>
          </p:cNvSpPr>
          <p:nvPr>
            <p:ph type="sldImg"/>
          </p:nvPr>
        </p:nvSpPr>
        <p:spPr>
          <a:xfrm>
            <a:off x="216000" y="812520"/>
            <a:ext cx="7126920" cy="4008600"/>
          </a:xfrm>
          <a:prstGeom prst="rect">
            <a:avLst/>
          </a:prstGeom>
          <a:ln w="0">
            <a:noFill/>
          </a:ln>
        </p:spPr>
      </p:sp>
      <p:sp>
        <p:nvSpPr>
          <p:cNvPr id="121" name="PlaceHolder 2"/>
          <p:cNvSpPr>
            <a:spLocks noGrp="1"/>
          </p:cNvSpPr>
          <p:nvPr>
            <p:ph type="body"/>
          </p:nvPr>
        </p:nvSpPr>
        <p:spPr>
          <a:xfrm>
            <a:off x="756000" y="5078520"/>
            <a:ext cx="6047280" cy="4810680"/>
          </a:xfrm>
          <a:prstGeom prst="rect">
            <a:avLst/>
          </a:prstGeom>
          <a:noFill/>
          <a:ln w="0">
            <a:noFill/>
          </a:ln>
        </p:spPr>
        <p:txBody>
          <a:bodyPr lIns="0" tIns="0" rIns="0" bIns="0" anchor="t">
            <a:noAutofit/>
          </a:bodyPr>
          <a:p>
            <a:pPr indent="0" algn="l">
              <a:lnSpc>
                <a:spcPct val="100000"/>
              </a:lnSpc>
              <a:buNone/>
              <a:tabLst>
                <a:tab pos="0" algn="l"/>
              </a:tabLst>
            </a:pPr>
            <a:r>
              <a:rPr lang="en-AU" sz="2000" b="0" u="none" strike="noStrike">
                <a:solidFill>
                  <a:srgbClr val="000000"/>
                </a:solidFill>
                <a:effectLst/>
                <a:uFillTx/>
                <a:latin typeface="Arial"/>
                <a:ea typeface="Noto Sans"/>
              </a:rPr>
              <a:t>The initial fleet is optimised using an end-to-end Binary Integer Linear Program across the forecast job demand.</a:t>
            </a:r>
            <a:endParaRPr lang="en-AU" sz="2000" b="0" u="none" strike="noStrike">
              <a:solidFill>
                <a:srgbClr val="000000"/>
              </a:solidFill>
              <a:effectLst/>
              <a:uFillTx/>
              <a:latin typeface="Arial"/>
            </a:endParaRPr>
          </a:p>
          <a:p>
            <a:pPr indent="0" algn="l">
              <a:lnSpc>
                <a:spcPct val="100000"/>
              </a:lnSpc>
              <a:buNone/>
              <a:tabLst>
                <a:tab pos="0" algn="l"/>
              </a:tabLst>
            </a:pPr>
            <a:endParaRPr lang="en-AU" sz="2000" b="0" u="none" strike="noStrike">
              <a:solidFill>
                <a:srgbClr val="000000"/>
              </a:solidFill>
              <a:effectLst/>
              <a:uFillTx/>
              <a:latin typeface="Arial"/>
            </a:endParaRPr>
          </a:p>
          <a:p>
            <a:pPr indent="0" algn="l">
              <a:lnSpc>
                <a:spcPct val="100000"/>
              </a:lnSpc>
              <a:buNone/>
              <a:tabLst>
                <a:tab pos="0" algn="l"/>
              </a:tabLst>
            </a:pPr>
            <a:r>
              <a:rPr lang="en-AU" sz="2000" b="0" u="none" strike="noStrike">
                <a:solidFill>
                  <a:srgbClr val="000000"/>
                </a:solidFill>
                <a:effectLst/>
                <a:uFillTx/>
                <a:latin typeface="Arial"/>
                <a:ea typeface="Noto Sans"/>
              </a:rPr>
              <a:t>Of course we are only using the Linear Programming model to estimate a working fleet. It is highly over-fitted to the exact sequence of events in the forecast job demand.</a:t>
            </a:r>
            <a:endParaRPr lang="en-AU" sz="2000" b="0" u="none" strike="noStrike">
              <a:solidFill>
                <a:srgbClr val="000000"/>
              </a:solidFill>
              <a:effectLst/>
              <a:uFillTx/>
              <a:latin typeface="Arial"/>
            </a:endParaRPr>
          </a:p>
        </p:txBody>
      </p:sp>
    </p:spTree>
  </p:cSld>
</p:notes>
</file>

<file path=ppt/notesSlides/notesSlide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22" name="PlaceHolder 1"/>
          <p:cNvSpPr>
            <a:spLocks noGrp="1"/>
          </p:cNvSpPr>
          <p:nvPr>
            <p:ph type="sldImg"/>
          </p:nvPr>
        </p:nvSpPr>
        <p:spPr>
          <a:xfrm>
            <a:off x="216000" y="812520"/>
            <a:ext cx="7126920" cy="4008600"/>
          </a:xfrm>
          <a:prstGeom prst="rect">
            <a:avLst/>
          </a:prstGeom>
          <a:ln w="0">
            <a:noFill/>
          </a:ln>
        </p:spPr>
      </p:sp>
      <p:sp>
        <p:nvSpPr>
          <p:cNvPr id="123" name="PlaceHolder 2"/>
          <p:cNvSpPr>
            <a:spLocks noGrp="1"/>
          </p:cNvSpPr>
          <p:nvPr>
            <p:ph type="body"/>
          </p:nvPr>
        </p:nvSpPr>
        <p:spPr>
          <a:xfrm>
            <a:off x="756000" y="5078520"/>
            <a:ext cx="6047280" cy="4810680"/>
          </a:xfrm>
          <a:prstGeom prst="rect">
            <a:avLst/>
          </a:prstGeom>
          <a:noFill/>
          <a:ln w="0">
            <a:noFill/>
          </a:ln>
        </p:spPr>
        <p:txBody>
          <a:bodyPr lIns="0" tIns="0" rIns="0" bIns="0" anchor="t">
            <a:noAutofit/>
          </a:bodyPr>
          <a:p>
            <a:pPr indent="0" algn="l">
              <a:lnSpc>
                <a:spcPct val="100000"/>
              </a:lnSpc>
              <a:buNone/>
              <a:tabLst>
                <a:tab pos="0" algn="l"/>
              </a:tabLst>
            </a:pPr>
            <a:r>
              <a:rPr lang="en-AU" sz="2000" b="0" u="none" strike="noStrike">
                <a:solidFill>
                  <a:srgbClr val="000000"/>
                </a:solidFill>
                <a:effectLst/>
                <a:uFillTx/>
                <a:latin typeface="Arial"/>
                <a:ea typeface="Noto Sans"/>
              </a:rPr>
              <a:t>A Sequential 21-day planning period approach is then used for out-of-sample testing on 10 new independent job demand profiles. These are estimated with the same distributions as the first demand profile.</a:t>
            </a:r>
            <a:endParaRPr lang="en-AU" sz="2000" b="0" u="none" strike="noStrike">
              <a:solidFill>
                <a:srgbClr val="000000"/>
              </a:solidFill>
              <a:effectLst/>
              <a:uFillTx/>
              <a:latin typeface="Arial"/>
            </a:endParaRPr>
          </a:p>
        </p:txBody>
      </p:sp>
    </p:spTree>
  </p:cSld>
</p:notes>
</file>

<file path=ppt/notesSlides/notesSlide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24" name="PlaceHolder 1"/>
          <p:cNvSpPr>
            <a:spLocks noGrp="1"/>
          </p:cNvSpPr>
          <p:nvPr>
            <p:ph type="sldImg"/>
          </p:nvPr>
        </p:nvSpPr>
        <p:spPr>
          <a:xfrm>
            <a:off x="216000" y="812520"/>
            <a:ext cx="7126920" cy="4008600"/>
          </a:xfrm>
          <a:prstGeom prst="rect">
            <a:avLst/>
          </a:prstGeom>
          <a:ln w="0">
            <a:noFill/>
          </a:ln>
        </p:spPr>
      </p:sp>
      <p:sp>
        <p:nvSpPr>
          <p:cNvPr id="125" name="PlaceHolder 2"/>
          <p:cNvSpPr>
            <a:spLocks noGrp="1"/>
          </p:cNvSpPr>
          <p:nvPr>
            <p:ph type="body"/>
          </p:nvPr>
        </p:nvSpPr>
        <p:spPr>
          <a:xfrm>
            <a:off x="756000" y="5078520"/>
            <a:ext cx="6047280" cy="4810680"/>
          </a:xfrm>
          <a:prstGeom prst="rect">
            <a:avLst/>
          </a:prstGeom>
          <a:noFill/>
          <a:ln w="0">
            <a:noFill/>
          </a:ln>
        </p:spPr>
        <p:txBody>
          <a:bodyPr lIns="0" tIns="0" rIns="0" bIns="0" anchor="t">
            <a:noAutofit/>
          </a:bodyPr>
          <a:p>
            <a:pPr indent="0" algn="l">
              <a:lnSpc>
                <a:spcPct val="100000"/>
              </a:lnSpc>
              <a:buNone/>
              <a:tabLst>
                <a:tab pos="0" algn="l"/>
              </a:tabLst>
            </a:pPr>
            <a:r>
              <a:rPr lang="en-AU" sz="2000" b="0" u="none" strike="noStrike">
                <a:solidFill>
                  <a:srgbClr val="000000"/>
                </a:solidFill>
                <a:effectLst/>
                <a:uFillTx/>
                <a:latin typeface="Arial"/>
              </a:rPr>
              <a:t>The ultimate fragility of a lean baseline fleet is demonstrated the moment the stochastic peaks in the 10 new profiles shift to different days causing stockouts. The Domino Effect from past decisions means that one missing excavator forces the rejection of an entire multi-equipment package in the current period.</a:t>
            </a:r>
            <a:endParaRPr lang="en-AU" sz="2000" b="0" u="none" strike="noStrike">
              <a:solidFill>
                <a:srgbClr val="000000"/>
              </a:solidFill>
              <a:effectLst/>
              <a:uFillTx/>
              <a:latin typeface="Arial"/>
            </a:endParaRPr>
          </a:p>
        </p:txBody>
      </p:sp>
    </p:spTree>
  </p:cSld>
</p:notes>
</file>

<file path=ppt/notesSlides/notesSlide6.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26" name="PlaceHolder 1"/>
          <p:cNvSpPr>
            <a:spLocks noGrp="1"/>
          </p:cNvSpPr>
          <p:nvPr>
            <p:ph type="sldImg"/>
          </p:nvPr>
        </p:nvSpPr>
        <p:spPr>
          <a:xfrm>
            <a:off x="216000" y="812520"/>
            <a:ext cx="7126920" cy="4008600"/>
          </a:xfrm>
          <a:prstGeom prst="rect">
            <a:avLst/>
          </a:prstGeom>
          <a:ln w="0">
            <a:noFill/>
          </a:ln>
        </p:spPr>
      </p:sp>
      <p:sp>
        <p:nvSpPr>
          <p:cNvPr id="127" name="PlaceHolder 2"/>
          <p:cNvSpPr>
            <a:spLocks noGrp="1"/>
          </p:cNvSpPr>
          <p:nvPr>
            <p:ph type="body"/>
          </p:nvPr>
        </p:nvSpPr>
        <p:spPr>
          <a:xfrm>
            <a:off x="756000" y="5078520"/>
            <a:ext cx="6047280" cy="4810680"/>
          </a:xfrm>
          <a:prstGeom prst="rect">
            <a:avLst/>
          </a:prstGeom>
          <a:noFill/>
          <a:ln w="0">
            <a:noFill/>
          </a:ln>
        </p:spPr>
        <p:txBody>
          <a:bodyPr lIns="0" tIns="0" rIns="0" bIns="0" anchor="t">
            <a:noAutofit/>
          </a:bodyPr>
          <a:p>
            <a:pPr indent="0" algn="l">
              <a:lnSpc>
                <a:spcPct val="100000"/>
              </a:lnSpc>
              <a:buNone/>
              <a:tabLst>
                <a:tab pos="0" algn="l"/>
              </a:tabLst>
            </a:pPr>
            <a:r>
              <a:rPr lang="en-AU" sz="2000" b="0" u="none" strike="noStrike">
                <a:solidFill>
                  <a:srgbClr val="000000"/>
                </a:solidFill>
                <a:effectLst/>
                <a:uFillTx/>
                <a:latin typeface="Arial"/>
              </a:rPr>
              <a:t>Even though this highlights the brittleness of perfect-knowledge forecasting, we aren’t interested in measuring the obvious ineffectiveness of the end-to-end Linear Programming model in out-of-sample testing.</a:t>
            </a:r>
            <a:endParaRPr lang="en-AU" sz="2000" b="0" u="none" strike="noStrike">
              <a:solidFill>
                <a:srgbClr val="000000"/>
              </a:solidFill>
              <a:effectLst/>
              <a:uFillTx/>
              <a:latin typeface="Arial"/>
            </a:endParaRPr>
          </a:p>
          <a:p>
            <a:pPr indent="0" algn="l">
              <a:lnSpc>
                <a:spcPct val="100000"/>
              </a:lnSpc>
              <a:buNone/>
              <a:tabLst>
                <a:tab pos="0" algn="l"/>
              </a:tabLst>
            </a:pPr>
            <a:endParaRPr lang="en-AU" sz="2000" b="0" u="none" strike="noStrike">
              <a:solidFill>
                <a:srgbClr val="000000"/>
              </a:solidFill>
              <a:effectLst/>
              <a:uFillTx/>
              <a:latin typeface="Arial"/>
            </a:endParaRPr>
          </a:p>
          <a:p>
            <a:pPr indent="0" algn="l">
              <a:lnSpc>
                <a:spcPct val="100000"/>
              </a:lnSpc>
              <a:buNone/>
              <a:tabLst>
                <a:tab pos="0" algn="l"/>
              </a:tabLst>
            </a:pPr>
            <a:r>
              <a:rPr lang="en-AU" sz="2000" b="0" u="none" strike="noStrike">
                <a:solidFill>
                  <a:srgbClr val="000000"/>
                </a:solidFill>
                <a:effectLst/>
                <a:uFillTx/>
                <a:latin typeface="Arial"/>
              </a:rPr>
              <a:t>We are more interested in how the performance of a real-time Sequential 21-day ILP-optimised dispatcher. This is exponentially punished for missing out on the compounding value of the heavy machinery rental in that stockout packages.</a:t>
            </a:r>
            <a:endParaRPr lang="en-AU" sz="2000" b="0" u="none" strike="noStrike">
              <a:solidFill>
                <a:srgbClr val="000000"/>
              </a:solidFill>
              <a:effectLst/>
              <a:uFillTx/>
              <a:latin typeface="Arial"/>
            </a:endParaRPr>
          </a:p>
        </p:txBody>
      </p:sp>
    </p:spTree>
  </p:cSld>
</p:notes>
</file>

<file path=ppt/notesSlides/notesSlide8.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28" name="PlaceHolder 1"/>
          <p:cNvSpPr>
            <a:spLocks noGrp="1"/>
          </p:cNvSpPr>
          <p:nvPr>
            <p:ph type="sldImg"/>
          </p:nvPr>
        </p:nvSpPr>
        <p:spPr>
          <a:xfrm>
            <a:off x="216000" y="812520"/>
            <a:ext cx="7126920" cy="4008600"/>
          </a:xfrm>
          <a:prstGeom prst="rect">
            <a:avLst/>
          </a:prstGeom>
          <a:ln w="0">
            <a:noFill/>
          </a:ln>
        </p:spPr>
      </p:sp>
      <p:sp>
        <p:nvSpPr>
          <p:cNvPr id="129" name="PlaceHolder 2"/>
          <p:cNvSpPr>
            <a:spLocks noGrp="1"/>
          </p:cNvSpPr>
          <p:nvPr>
            <p:ph type="body"/>
          </p:nvPr>
        </p:nvSpPr>
        <p:spPr>
          <a:xfrm>
            <a:off x="756000" y="5078520"/>
            <a:ext cx="6047280" cy="4810680"/>
          </a:xfrm>
          <a:prstGeom prst="rect">
            <a:avLst/>
          </a:prstGeom>
          <a:noFill/>
          <a:ln w="0">
            <a:noFill/>
          </a:ln>
        </p:spPr>
        <p:txBody>
          <a:bodyPr lIns="0" tIns="0" rIns="0" bIns="0" anchor="t">
            <a:noAutofit/>
          </a:bodyPr>
          <a:p>
            <a:pPr indent="0" algn="l">
              <a:lnSpc>
                <a:spcPct val="100000"/>
              </a:lnSpc>
              <a:buNone/>
              <a:tabLst>
                <a:tab pos="0" algn="l"/>
              </a:tabLst>
            </a:pPr>
            <a:r>
              <a:rPr lang="en-AU" sz="2000" b="0" u="none" strike="noStrike">
                <a:solidFill>
                  <a:srgbClr val="000000"/>
                </a:solidFill>
                <a:effectLst/>
                <a:uFillTx/>
                <a:latin typeface="Arial"/>
              </a:rPr>
              <a:t>The daily profit margins per equipment class vary. A 10-day trencher rental is different to a 10-day grader rental. By introducing realistic proxy profit margins for heavy machinery, the ILP becomes a revenue-maximising dispatcher. When forced to choose between two conflicting jobs due to limited capacity, it will prioritise the job with the most lucrative equipment package.</a:t>
            </a:r>
            <a:endParaRPr lang="en-AU" sz="2000" b="0" u="none" strike="noStrike">
              <a:solidFill>
                <a:srgbClr val="000000"/>
              </a:solidFill>
              <a:effectLst/>
              <a:uFillTx/>
              <a:latin typeface="Arial"/>
            </a:endParaRPr>
          </a:p>
        </p:txBody>
      </p:sp>
    </p:spTree>
  </p:cSld>
</p:notes>
</file>

<file path=ppt/notesSlides/notesSlide9.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30" name="PlaceHolder 1"/>
          <p:cNvSpPr>
            <a:spLocks noGrp="1"/>
          </p:cNvSpPr>
          <p:nvPr>
            <p:ph type="sldImg"/>
          </p:nvPr>
        </p:nvSpPr>
        <p:spPr>
          <a:xfrm>
            <a:off x="216000" y="812520"/>
            <a:ext cx="7126920" cy="4008600"/>
          </a:xfrm>
          <a:prstGeom prst="rect">
            <a:avLst/>
          </a:prstGeom>
          <a:ln w="0">
            <a:noFill/>
          </a:ln>
        </p:spPr>
      </p:sp>
      <p:sp>
        <p:nvSpPr>
          <p:cNvPr id="131" name="PlaceHolder 2"/>
          <p:cNvSpPr>
            <a:spLocks noGrp="1"/>
          </p:cNvSpPr>
          <p:nvPr>
            <p:ph type="body"/>
          </p:nvPr>
        </p:nvSpPr>
        <p:spPr>
          <a:xfrm>
            <a:off x="756000" y="5078520"/>
            <a:ext cx="6047280" cy="4810680"/>
          </a:xfrm>
          <a:prstGeom prst="rect">
            <a:avLst/>
          </a:prstGeom>
          <a:noFill/>
          <a:ln w="0">
            <a:noFill/>
          </a:ln>
        </p:spPr>
        <p:txBody>
          <a:bodyPr lIns="0" tIns="0" rIns="0" bIns="0" anchor="t">
            <a:noAutofit/>
          </a:bodyPr>
          <a:p>
            <a:pPr indent="0" algn="l">
              <a:lnSpc>
                <a:spcPct val="100000"/>
              </a:lnSpc>
              <a:buNone/>
              <a:tabLst>
                <a:tab pos="0" algn="l"/>
              </a:tabLst>
            </a:pPr>
            <a:r>
              <a:rPr lang="en-AU" sz="2000" b="0" u="none" strike="noStrike">
                <a:solidFill>
                  <a:srgbClr val="000000"/>
                </a:solidFill>
                <a:effectLst/>
                <a:uFillTx/>
                <a:latin typeface="Arial"/>
              </a:rPr>
              <a:t>The ILP objective function multiplies the requested equipment by the margins, and the final output calculates the monetary cost of rejected packages.</a:t>
            </a:r>
            <a:endParaRPr lang="en-AU" sz="2000" b="0" u="none" strike="noStrike">
              <a:solidFill>
                <a:srgbClr val="000000"/>
              </a:solidFill>
              <a:effectLst/>
              <a:uFillTx/>
              <a:latin typeface="Arial"/>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3.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 preserve="1">
  <p:cSld name="Blank">
    <p:bg>
      <p:bgPr>
        <a:solidFill>
          <a:srgbClr val="FFFFFF"/>
        </a:solidFill>
      </p:bgPr>
    </p:bg>
    <p:spTree>
      <p:nvGrpSpPr>
        <p:cNvPr id="1" name=""/>
        <p:cNvGrpSpPr/>
        <p:nvPr/>
      </p:nvGrpSpPr>
      <p:grpSpPr>
        <a:xfrm>
          <a:off x="0" y="0"/>
          <a:ext cx="0" cy="0"/>
          <a:chOff x="0" y="0"/>
          <a:chExt cx="0" cy="0"/>
        </a:xfrm>
      </p:grpSpPr>
      <p:sp>
        <p:nvSpPr>
          <p:cNvPr id="2" name="PlaceHolder 1"/>
          <p:cNvSpPr>
            <a:spLocks noGrp="1"/>
          </p:cNvSpPr>
          <p:nvPr>
            <p:ph type="dt" idx="1"/>
          </p:nvPr>
        </p:nvSpPr>
        <p:spPr>
          <a:xfrm>
            <a:off x="457200" y="6356520"/>
            <a:ext cx="2133000" cy="364320"/>
          </a:xfrm>
          <a:prstGeom prst="rect">
            <a:avLst/>
          </a:prstGeom>
          <a:noFill/>
          <a:ln w="0">
            <a:noFill/>
          </a:ln>
        </p:spPr>
        <p:txBody>
          <a:bodyPr lIns="91440" tIns="45720" rIns="91440" bIns="45720" anchor="ctr">
            <a:noAutofit/>
          </a:bodyPr>
          <a:lstStyle>
            <a:lvl1pPr indent="0" algn="l" defTabSz="914400">
              <a:lnSpc>
                <a:spcPct val="100000"/>
              </a:lnSpc>
              <a:buNone/>
              <a:tabLst>
                <a:tab pos="0" algn="l"/>
              </a:tabLst>
              <a:defRPr lang="en-US" sz="1200" b="0" u="none" strike="noStrike">
                <a:solidFill>
                  <a:schemeClr val="dk1">
                    <a:tint val="75000"/>
                  </a:schemeClr>
                </a:solidFill>
                <a:effectLst/>
                <a:uFillTx/>
                <a:latin typeface="Calibri"/>
              </a:defRPr>
            </a:lvl1pPr>
          </a:lstStyle>
          <a:p>
            <a:pPr indent="0" algn="l" defTabSz="914400">
              <a:lnSpc>
                <a:spcPct val="100000"/>
              </a:lnSpc>
              <a:buNone/>
              <a:tabLst>
                <a:tab pos="0" algn="l"/>
              </a:tabLst>
            </a:pPr>
            <a:r>
              <a:rPr lang="en-US" sz="1200" b="0" u="none" strike="noStrike">
                <a:solidFill>
                  <a:schemeClr val="dk1">
                    <a:tint val="75000"/>
                  </a:schemeClr>
                </a:solidFill>
                <a:effectLst/>
                <a:uFillTx/>
                <a:latin typeface="Calibri"/>
              </a:rPr>
              <a:t>&lt;date/time&gt;</a:t>
            </a:r>
            <a:endParaRPr lang="en-AU" sz="1200" b="0" u="none" strike="noStrike">
              <a:solidFill>
                <a:srgbClr val="000000"/>
              </a:solidFill>
              <a:effectLst/>
              <a:uFillTx/>
              <a:latin typeface="Times New Roman"/>
            </a:endParaRPr>
          </a:p>
        </p:txBody>
      </p:sp>
      <p:sp>
        <p:nvSpPr>
          <p:cNvPr id="3" name="PlaceHolder 2"/>
          <p:cNvSpPr>
            <a:spLocks noGrp="1"/>
          </p:cNvSpPr>
          <p:nvPr>
            <p:ph type="ftr" idx="2"/>
          </p:nvPr>
        </p:nvSpPr>
        <p:spPr>
          <a:xfrm>
            <a:off x="3124080" y="6356520"/>
            <a:ext cx="2894760" cy="364320"/>
          </a:xfrm>
          <a:prstGeom prst="rect">
            <a:avLst/>
          </a:prstGeom>
          <a:noFill/>
          <a:ln w="0">
            <a:noFill/>
          </a:ln>
        </p:spPr>
        <p:txBody>
          <a:bodyPr lIns="91440" tIns="45720" rIns="91440" bIns="45720" anchor="ctr">
            <a:noAutofit/>
          </a:bodyPr>
          <a:lstStyle>
            <a:lvl1pPr indent="0" algn="ctr">
              <a:lnSpc>
                <a:spcPct val="100000"/>
              </a:lnSpc>
              <a:buNone/>
              <a:tabLst>
                <a:tab pos="0" algn="l"/>
              </a:tabLst>
              <a:defRPr lang="en-AU" sz="1400" b="0" u="none" strike="noStrike">
                <a:solidFill>
                  <a:srgbClr val="000000"/>
                </a:solidFill>
                <a:effectLst/>
                <a:uFillTx/>
                <a:latin typeface="Times New Roman"/>
              </a:defRPr>
            </a:lvl1pPr>
          </a:lstStyle>
          <a:p>
            <a:pPr indent="0" algn="ctr">
              <a:lnSpc>
                <a:spcPct val="100000"/>
              </a:lnSpc>
              <a:buNone/>
              <a:tabLst>
                <a:tab pos="0" algn="l"/>
              </a:tabLst>
            </a:pPr>
            <a:r>
              <a:rPr lang="en-AU" sz="1400" b="0" u="none" strike="noStrike">
                <a:solidFill>
                  <a:srgbClr val="000000"/>
                </a:solidFill>
                <a:effectLst/>
                <a:uFillTx/>
                <a:latin typeface="Times New Roman"/>
              </a:rPr>
              <a:t>&lt;footer&gt;</a:t>
            </a:r>
            <a:endParaRPr lang="en-AU" sz="1400" b="0" u="none" strike="noStrike">
              <a:solidFill>
                <a:srgbClr val="000000"/>
              </a:solidFill>
              <a:effectLst/>
              <a:uFillTx/>
              <a:latin typeface="Times New Roman"/>
            </a:endParaRPr>
          </a:p>
        </p:txBody>
      </p:sp>
      <p:sp>
        <p:nvSpPr>
          <p:cNvPr id="4" name="PlaceHolder 3"/>
          <p:cNvSpPr>
            <a:spLocks noGrp="1"/>
          </p:cNvSpPr>
          <p:nvPr>
            <p:ph type="sldNum" idx="3"/>
          </p:nvPr>
        </p:nvSpPr>
        <p:spPr>
          <a:xfrm>
            <a:off x="6553080" y="6356520"/>
            <a:ext cx="2133000" cy="364320"/>
          </a:xfrm>
          <a:prstGeom prst="rect">
            <a:avLst/>
          </a:prstGeom>
          <a:noFill/>
          <a:ln w="0">
            <a:noFill/>
          </a:ln>
        </p:spPr>
        <p:txBody>
          <a:bodyPr lIns="91440" tIns="45720" rIns="91440" bIns="45720" anchor="ctr">
            <a:noAutofit/>
          </a:bodyPr>
          <a:lstStyle>
            <a:lvl1pPr indent="0" algn="r" defTabSz="914400">
              <a:lnSpc>
                <a:spcPct val="100000"/>
              </a:lnSpc>
              <a:buNone/>
              <a:tabLst>
                <a:tab pos="0" algn="l"/>
              </a:tabLst>
              <a:defRPr lang="en-US" sz="1200" b="0" u="none" strike="noStrike">
                <a:solidFill>
                  <a:schemeClr val="dk1">
                    <a:tint val="75000"/>
                  </a:schemeClr>
                </a:solidFill>
                <a:effectLst/>
                <a:uFillTx/>
                <a:latin typeface="Calibri"/>
              </a:defRPr>
            </a:lvl1pPr>
          </a:lstStyle>
          <a:p>
            <a:pPr indent="0" algn="r" defTabSz="914400">
              <a:lnSpc>
                <a:spcPct val="100000"/>
              </a:lnSpc>
              <a:buNone/>
              <a:tabLst>
                <a:tab pos="0" algn="l"/>
              </a:tabLst>
            </a:pPr>
            <a:fld id="{26ACF146-9B96-4215-88F6-BAA43AC74A09}" type="slidenum">
              <a:rPr lang="en-US" sz="1200" b="0" u="none" strike="noStrike">
                <a:solidFill>
                  <a:schemeClr val="dk1">
                    <a:tint val="75000"/>
                  </a:schemeClr>
                </a:solidFill>
                <a:effectLst/>
                <a:uFillTx/>
                <a:latin typeface="Calibri"/>
              </a:rPr>
              <a:t>&lt;number&gt;</a:t>
            </a:fld>
            <a:endParaRPr lang="en-AU" sz="1200" b="0" u="none" strike="noStrike">
              <a:solidFill>
                <a:srgbClr val="000000"/>
              </a:solidFill>
              <a:effectLst/>
              <a:uFillTx/>
              <a:latin typeface="Times New Roman"/>
            </a:endParaRPr>
          </a:p>
        </p:txBody>
      </p:sp>
      <p:sp>
        <p:nvSpPr>
          <p:cNvPr id="5" name="PlaceHolder 4"/>
          <p:cNvSpPr>
            <a:spLocks noGrp="1"/>
          </p:cNvSpPr>
          <p:nvPr>
            <p:ph type="title"/>
          </p:nvPr>
        </p:nvSpPr>
        <p:spPr>
          <a:xfrm>
            <a:off x="812520" y="364680"/>
            <a:ext cx="14629680" cy="1526040"/>
          </a:xfrm>
          <a:prstGeom prst="rect">
            <a:avLst/>
          </a:prstGeom>
          <a:noFill/>
          <a:ln w="0">
            <a:noFill/>
          </a:ln>
        </p:spPr>
        <p:txBody>
          <a:bodyPr lIns="0" tIns="0" rIns="0" bIns="0" anchor="ctr">
            <a:noAutofit/>
          </a:bodyPr>
          <a:lstStyle>
            <a:lvl1pPr indent="0" algn="ctr" defTabSz="914400">
              <a:lnSpc>
                <a:spcPct val="100000"/>
              </a:lnSpc>
              <a:buNone/>
              <a:tabLst>
                <a:tab pos="0" algn="l"/>
              </a:tabLst>
              <a:defRPr lang="en-US" sz="4400" b="0" u="none" strike="noStrike">
                <a:solidFill>
                  <a:schemeClr val="dk1"/>
                </a:solidFill>
                <a:effectLst/>
                <a:uFillTx/>
                <a:latin typeface="Calibri"/>
              </a:defRPr>
            </a:lvl1pPr>
          </a:lstStyle>
          <a:p>
            <a:pPr indent="0" algn="ctr" defTabSz="914400">
              <a:lnSpc>
                <a:spcPct val="100000"/>
              </a:lnSpc>
              <a:buNone/>
              <a:tabLst>
                <a:tab pos="0" algn="l"/>
              </a:tabLst>
            </a:pPr>
            <a:r>
              <a:rPr lang="en-US" sz="4400" b="0" u="none" strike="noStrike">
                <a:solidFill>
                  <a:schemeClr val="dk1"/>
                </a:solidFill>
                <a:effectLst/>
                <a:uFillTx/>
                <a:latin typeface="Calibri"/>
              </a:rPr>
              <a:t>Click to edit the title text format</a:t>
            </a:r>
            <a:endParaRPr lang="en-US" sz="4400" b="0" u="none" strike="noStrike">
              <a:solidFill>
                <a:schemeClr val="dk1"/>
              </a:solidFill>
              <a:effectLst/>
              <a:uFillTx/>
              <a:latin typeface="Calibri"/>
            </a:endParaRPr>
          </a:p>
        </p:txBody>
      </p:sp>
      <p:sp>
        <p:nvSpPr>
          <p:cNvPr id="6" name="PlaceHolder 5"/>
          <p:cNvSpPr>
            <a:spLocks noGrp="1"/>
          </p:cNvSpPr>
          <p:nvPr>
            <p:ph type="body"/>
          </p:nvPr>
        </p:nvSpPr>
        <p:spPr>
          <a:xfrm>
            <a:off x="812520" y="2139480"/>
            <a:ext cx="14629680" cy="5302440"/>
          </a:xfrm>
          <a:prstGeom prst="rect">
            <a:avLst/>
          </a:prstGeom>
          <a:noFill/>
          <a:ln w="0">
            <a:noFill/>
          </a:ln>
        </p:spPr>
        <p:txBody>
          <a:bodyPr lIns="0" tIns="0" rIns="0" bIns="0" anchor="t">
            <a:normAutofit/>
          </a:bodyPr>
          <a:lstStyle>
            <a:lvl1pPr algn="l" defTabSz="914400">
              <a:lnSpc>
                <a:spcPct val="100000"/>
              </a:lnSpc>
              <a:spcBef>
                <a:spcPts val="641"/>
              </a:spcBef>
              <a:buClr>
                <a:srgbClr val="000000"/>
              </a:buClr>
              <a:buFont typeface="Arial"/>
              <a:buChar char="•"/>
              <a:defRPr lang="en-US" sz="3200" b="0" u="none" strike="noStrike">
                <a:solidFill>
                  <a:schemeClr val="dk1"/>
                </a:solidFill>
                <a:effectLst/>
                <a:uFillTx/>
                <a:latin typeface="Calibri"/>
              </a:defRPr>
            </a:lvl1pPr>
            <a:lvl2pPr lvl="1" algn="l" defTabSz="914400">
              <a:lnSpc>
                <a:spcPct val="100000"/>
              </a:lnSpc>
              <a:spcBef>
                <a:spcPts val="561"/>
              </a:spcBef>
              <a:buClr>
                <a:srgbClr val="000000"/>
              </a:buClr>
              <a:buSzPct val="75000"/>
              <a:buFont typeface="Symbol" charset="2"/>
              <a:buChar char=""/>
              <a:defRPr lang="en-US" sz="2800" b="0" u="none" strike="noStrike">
                <a:solidFill>
                  <a:schemeClr val="dk1"/>
                </a:solidFill>
                <a:effectLst/>
                <a:uFillTx/>
                <a:latin typeface="Calibri"/>
              </a:defRPr>
            </a:lvl2pPr>
            <a:lvl3pPr lvl="2" algn="l" defTabSz="914400">
              <a:lnSpc>
                <a:spcPct val="100000"/>
              </a:lnSpc>
              <a:spcBef>
                <a:spcPts val="479"/>
              </a:spcBef>
              <a:buClr>
                <a:srgbClr val="000000"/>
              </a:buClr>
              <a:buSzPct val="45000"/>
              <a:buFont typeface="Wingdings" charset="2"/>
              <a:buChar char=""/>
              <a:defRPr lang="en-US" sz="2400" b="0" u="none" strike="noStrike">
                <a:solidFill>
                  <a:schemeClr val="dk1"/>
                </a:solidFill>
                <a:effectLst/>
                <a:uFillTx/>
                <a:latin typeface="Calibri"/>
              </a:defRPr>
            </a:lvl3pPr>
            <a:lvl4pPr lvl="3" algn="l" defTabSz="914400">
              <a:lnSpc>
                <a:spcPct val="100000"/>
              </a:lnSpc>
              <a:spcBef>
                <a:spcPts val="400"/>
              </a:spcBef>
              <a:buClr>
                <a:srgbClr val="000000"/>
              </a:buClr>
              <a:buSzPct val="75000"/>
              <a:buFont typeface="Symbol" charset="2"/>
              <a:buChar char=""/>
              <a:defRPr lang="en-US" sz="2000" b="0" u="none" strike="noStrike">
                <a:solidFill>
                  <a:schemeClr val="dk1"/>
                </a:solidFill>
                <a:effectLst/>
                <a:uFillTx/>
                <a:latin typeface="Calibri"/>
              </a:defRPr>
            </a:lvl4pPr>
            <a:lvl5pPr lvl="4" algn="l" defTabSz="914400">
              <a:lnSpc>
                <a:spcPct val="100000"/>
              </a:lnSpc>
              <a:spcBef>
                <a:spcPts val="400"/>
              </a:spcBef>
              <a:buClr>
                <a:srgbClr val="000000"/>
              </a:buClr>
              <a:buSzPct val="45000"/>
              <a:buFont typeface="Wingdings" charset="2"/>
              <a:buChar char=""/>
              <a:defRPr lang="en-US" sz="2000" b="0" u="none" strike="noStrike">
                <a:solidFill>
                  <a:schemeClr val="dk1"/>
                </a:solidFill>
                <a:effectLst/>
                <a:uFillTx/>
                <a:latin typeface="Calibri"/>
              </a:defRPr>
            </a:lvl5pPr>
            <a:lvl6pPr lvl="5" algn="l" defTabSz="914400">
              <a:lnSpc>
                <a:spcPct val="100000"/>
              </a:lnSpc>
              <a:spcBef>
                <a:spcPts val="283"/>
              </a:spcBef>
              <a:buClr>
                <a:srgbClr val="000000"/>
              </a:buClr>
              <a:buSzPct val="45000"/>
              <a:buFont typeface="Wingdings" charset="2"/>
              <a:buChar char=""/>
              <a:defRPr lang="en-US" sz="2000" b="0" u="none" strike="noStrike">
                <a:solidFill>
                  <a:schemeClr val="dk1"/>
                </a:solidFill>
                <a:effectLst/>
                <a:uFillTx/>
                <a:latin typeface="Calibri"/>
              </a:defRPr>
            </a:lvl6pPr>
            <a:lvl7pPr lvl="6" algn="l" defTabSz="914400">
              <a:lnSpc>
                <a:spcPct val="100000"/>
              </a:lnSpc>
              <a:spcBef>
                <a:spcPts val="283"/>
              </a:spcBef>
              <a:buClr>
                <a:srgbClr val="000000"/>
              </a:buClr>
              <a:buSzPct val="45000"/>
              <a:buFont typeface="Wingdings" charset="2"/>
              <a:buChar char=""/>
              <a:defRPr lang="en-US" sz="2000" b="0" u="none" strike="noStrike">
                <a:solidFill>
                  <a:schemeClr val="dk1"/>
                </a:solidFill>
                <a:effectLst/>
                <a:uFillTx/>
                <a:latin typeface="Calibri"/>
              </a:defRPr>
            </a:lvl7pPr>
          </a:lstStyle>
          <a:p>
            <a:pPr marL="343080" indent="-343080" algn="l" defTabSz="914400">
              <a:lnSpc>
                <a:spcPct val="100000"/>
              </a:lnSpc>
              <a:spcBef>
                <a:spcPts val="641"/>
              </a:spcBef>
              <a:buClr>
                <a:srgbClr val="000000"/>
              </a:buClr>
              <a:buFont typeface="Arial"/>
              <a:buChar char="•"/>
            </a:pPr>
            <a:r>
              <a:rPr lang="en-US" sz="3200" b="0" u="none" strike="noStrike">
                <a:solidFill>
                  <a:schemeClr val="dk1"/>
                </a:solidFill>
                <a:effectLst/>
                <a:uFillTx/>
                <a:latin typeface="Calibri"/>
              </a:rPr>
              <a:t>Click to edit the outline text format</a:t>
            </a:r>
            <a:endParaRPr lang="en-US" sz="3200" b="0" u="none" strike="noStrike">
              <a:solidFill>
                <a:schemeClr val="dk1"/>
              </a:solidFill>
              <a:effectLst/>
              <a:uFillTx/>
              <a:latin typeface="Calibri"/>
            </a:endParaRPr>
          </a:p>
          <a:p>
            <a:pPr marL="864000" lvl="1" indent="-324000" algn="l" defTabSz="914400">
              <a:lnSpc>
                <a:spcPct val="100000"/>
              </a:lnSpc>
              <a:spcBef>
                <a:spcPts val="561"/>
              </a:spcBef>
              <a:buClr>
                <a:srgbClr val="000000"/>
              </a:buClr>
              <a:buSzPct val="75000"/>
              <a:buFont typeface="Symbol" charset="2"/>
              <a:buChar char=""/>
            </a:pPr>
            <a:r>
              <a:rPr lang="en-US" sz="2800" b="0" u="none" strike="noStrike">
                <a:solidFill>
                  <a:schemeClr val="dk1"/>
                </a:solidFill>
                <a:effectLst/>
                <a:uFillTx/>
                <a:latin typeface="Calibri"/>
              </a:rPr>
              <a:t>Second Outline Level</a:t>
            </a:r>
            <a:endParaRPr lang="en-US" sz="2800" b="0" u="none" strike="noStrike">
              <a:solidFill>
                <a:schemeClr val="dk1"/>
              </a:solidFill>
              <a:effectLst/>
              <a:uFillTx/>
              <a:latin typeface="Calibri"/>
            </a:endParaRPr>
          </a:p>
          <a:p>
            <a:pPr marL="1296000" lvl="2" indent="-288000" algn="l" defTabSz="914400">
              <a:lnSpc>
                <a:spcPct val="100000"/>
              </a:lnSpc>
              <a:spcBef>
                <a:spcPts val="479"/>
              </a:spcBef>
              <a:buClr>
                <a:srgbClr val="000000"/>
              </a:buClr>
              <a:buSzPct val="45000"/>
              <a:buFont typeface="Wingdings" charset="2"/>
              <a:buChar char=""/>
            </a:pPr>
            <a:r>
              <a:rPr lang="en-US" sz="2400" b="0" u="none" strike="noStrike">
                <a:solidFill>
                  <a:schemeClr val="dk1"/>
                </a:solidFill>
                <a:effectLst/>
                <a:uFillTx/>
                <a:latin typeface="Calibri"/>
              </a:rPr>
              <a:t>Third Outline Level</a:t>
            </a:r>
            <a:endParaRPr lang="en-US" sz="2400" b="0" u="none" strike="noStrike">
              <a:solidFill>
                <a:schemeClr val="dk1"/>
              </a:solidFill>
              <a:effectLst/>
              <a:uFillTx/>
              <a:latin typeface="Calibri"/>
            </a:endParaRPr>
          </a:p>
          <a:p>
            <a:pPr marL="1728000" lvl="3" indent="-216000" algn="l" defTabSz="914400">
              <a:lnSpc>
                <a:spcPct val="100000"/>
              </a:lnSpc>
              <a:spcBef>
                <a:spcPts val="400"/>
              </a:spcBef>
              <a:buClr>
                <a:srgbClr val="000000"/>
              </a:buClr>
              <a:buSzPct val="75000"/>
              <a:buFont typeface="Symbol" charset="2"/>
              <a:buChar char=""/>
            </a:pPr>
            <a:r>
              <a:rPr lang="en-US" sz="2000" b="0" u="none" strike="noStrike">
                <a:solidFill>
                  <a:schemeClr val="dk1"/>
                </a:solidFill>
                <a:effectLst/>
                <a:uFillTx/>
                <a:latin typeface="Calibri"/>
              </a:rPr>
              <a:t>Fourth Outline Level</a:t>
            </a:r>
            <a:endParaRPr lang="en-US" sz="2000" b="0" u="none" strike="noStrike">
              <a:solidFill>
                <a:schemeClr val="dk1"/>
              </a:solidFill>
              <a:effectLst/>
              <a:uFillTx/>
              <a:latin typeface="Calibri"/>
            </a:endParaRPr>
          </a:p>
          <a:p>
            <a:pPr marL="2160000" lvl="4" indent="-216000" algn="l" defTabSz="914400">
              <a:lnSpc>
                <a:spcPct val="100000"/>
              </a:lnSpc>
              <a:spcBef>
                <a:spcPts val="400"/>
              </a:spcBef>
              <a:buClr>
                <a:srgbClr val="000000"/>
              </a:buClr>
              <a:buSzPct val="45000"/>
              <a:buFont typeface="Wingdings" charset="2"/>
              <a:buChar char=""/>
            </a:pPr>
            <a:r>
              <a:rPr lang="en-US" sz="2000" b="0" u="none" strike="noStrike">
                <a:solidFill>
                  <a:schemeClr val="dk1"/>
                </a:solidFill>
                <a:effectLst/>
                <a:uFillTx/>
                <a:latin typeface="Calibri"/>
              </a:rPr>
              <a:t>Fifth Outline Level</a:t>
            </a:r>
            <a:endParaRPr lang="en-US" sz="2000" b="0" u="none" strike="noStrike">
              <a:solidFill>
                <a:schemeClr val="dk1"/>
              </a:solidFill>
              <a:effectLst/>
              <a:uFillTx/>
              <a:latin typeface="Calibri"/>
            </a:endParaRPr>
          </a:p>
          <a:p>
            <a:pPr marL="2592000" lvl="5" indent="-216000" algn="l" defTabSz="914400">
              <a:lnSpc>
                <a:spcPct val="100000"/>
              </a:lnSpc>
              <a:spcBef>
                <a:spcPts val="283"/>
              </a:spcBef>
              <a:buClr>
                <a:srgbClr val="000000"/>
              </a:buClr>
              <a:buSzPct val="45000"/>
              <a:buFont typeface="Wingdings" charset="2"/>
              <a:buChar char=""/>
            </a:pPr>
            <a:r>
              <a:rPr lang="en-US" sz="2000" b="0" u="none" strike="noStrike">
                <a:solidFill>
                  <a:schemeClr val="dk1"/>
                </a:solidFill>
                <a:effectLst/>
                <a:uFillTx/>
                <a:latin typeface="Calibri"/>
              </a:rPr>
              <a:t>Sixth Outline Level</a:t>
            </a:r>
            <a:endParaRPr lang="en-US" sz="2000" b="0" u="none" strike="noStrike">
              <a:solidFill>
                <a:schemeClr val="dk1"/>
              </a:solidFill>
              <a:effectLst/>
              <a:uFillTx/>
              <a:latin typeface="Calibri"/>
            </a:endParaRPr>
          </a:p>
          <a:p>
            <a:pPr marL="3024000" lvl="6" indent="-216000" algn="l" defTabSz="914400">
              <a:lnSpc>
                <a:spcPct val="100000"/>
              </a:lnSpc>
              <a:spcBef>
                <a:spcPts val="283"/>
              </a:spcBef>
              <a:buClr>
                <a:srgbClr val="000000"/>
              </a:buClr>
              <a:buSzPct val="45000"/>
              <a:buFont typeface="Wingdings" charset="2"/>
              <a:buChar char=""/>
            </a:pPr>
            <a:r>
              <a:rPr lang="en-US" sz="2000" b="0" u="none" strike="noStrike">
                <a:solidFill>
                  <a:schemeClr val="dk1"/>
                </a:solidFill>
                <a:effectLst/>
                <a:uFillTx/>
                <a:latin typeface="Calibri"/>
              </a:rPr>
              <a:t>Seventh Outline Level</a:t>
            </a:r>
            <a:endParaRPr lang="en-US" sz="2000" b="0" u="none" strike="noStrike">
              <a:solidFill>
                <a:schemeClr val="dk1"/>
              </a:solidFill>
              <a:effectLst/>
              <a:uFillTx/>
              <a:latin typeface="Calibri"/>
            </a:endParaRPr>
          </a:p>
        </p:txBody>
      </p:sp>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Section Header">
    <p:bg>
      <p:bgPr>
        <a:solidFill>
          <a:srgbClr val="FFFFFF"/>
        </a:solidFill>
      </p:bgPr>
    </p:bg>
    <p:spTree>
      <p:nvGrpSpPr>
        <p:cNvPr id="1" name=""/>
        <p:cNvGrpSpPr/>
        <p:nvPr/>
      </p:nvGrpSpPr>
      <p:grpSpPr>
        <a:xfrm>
          <a:off x="0" y="0"/>
          <a:ext cx="0" cy="0"/>
          <a:chOff x="0" y="0"/>
          <a:chExt cx="0" cy="0"/>
        </a:xfrm>
      </p:grpSpPr>
      <p:sp>
        <p:nvSpPr>
          <p:cNvPr id="49" name="PlaceHolder 1"/>
          <p:cNvSpPr>
            <a:spLocks noGrp="1"/>
          </p:cNvSpPr>
          <p:nvPr>
            <p:ph type="title"/>
          </p:nvPr>
        </p:nvSpPr>
        <p:spPr>
          <a:xfrm>
            <a:off x="722160" y="4406760"/>
            <a:ext cx="7771680" cy="1361520"/>
          </a:xfrm>
          <a:prstGeom prst="rect">
            <a:avLst/>
          </a:prstGeom>
          <a:noFill/>
          <a:ln w="0">
            <a:noFill/>
          </a:ln>
        </p:spPr>
        <p:txBody>
          <a:bodyPr lIns="91440" tIns="45720" rIns="91440" bIns="45720" anchor="t">
            <a:noAutofit/>
          </a:bodyPr>
          <a:lstStyle>
            <a:lvl1pPr indent="0" algn="l" defTabSz="914400">
              <a:lnSpc>
                <a:spcPct val="100000"/>
              </a:lnSpc>
              <a:buNone/>
              <a:tabLst>
                <a:tab pos="0" algn="l"/>
              </a:tabLst>
              <a:defRPr lang="en-US" sz="4000" b="1" u="none" strike="noStrike" cap="all">
                <a:solidFill>
                  <a:schemeClr val="dk1"/>
                </a:solidFill>
                <a:effectLst/>
                <a:uFillTx/>
                <a:latin typeface="Calibri"/>
              </a:defRPr>
            </a:lvl1pPr>
          </a:lstStyle>
          <a:p>
            <a:pPr indent="0" algn="l" defTabSz="914400">
              <a:lnSpc>
                <a:spcPct val="100000"/>
              </a:lnSpc>
              <a:buNone/>
              <a:tabLst>
                <a:tab pos="0" algn="l"/>
              </a:tabLst>
            </a:pPr>
            <a:r>
              <a:rPr lang="en-US" sz="4000" b="1" u="none" strike="noStrike" cap="all">
                <a:solidFill>
                  <a:schemeClr val="dk1"/>
                </a:solidFill>
                <a:effectLst/>
                <a:uFillTx/>
                <a:latin typeface="Calibri"/>
              </a:rPr>
              <a:t>Click to edit Master title style</a:t>
            </a:r>
            <a:endParaRPr lang="en-US" sz="4000" b="1" u="none" strike="noStrike" cap="all">
              <a:solidFill>
                <a:schemeClr val="dk1"/>
              </a:solidFill>
              <a:effectLst/>
              <a:uFillTx/>
              <a:latin typeface="Calibri"/>
            </a:endParaRPr>
          </a:p>
        </p:txBody>
      </p:sp>
      <p:sp>
        <p:nvSpPr>
          <p:cNvPr id="50" name="PlaceHolder 2"/>
          <p:cNvSpPr>
            <a:spLocks noGrp="1"/>
          </p:cNvSpPr>
          <p:nvPr>
            <p:ph type="body"/>
          </p:nvPr>
        </p:nvSpPr>
        <p:spPr>
          <a:xfrm>
            <a:off x="722160" y="2906640"/>
            <a:ext cx="7771680" cy="1499400"/>
          </a:xfrm>
          <a:prstGeom prst="rect">
            <a:avLst/>
          </a:prstGeom>
          <a:noFill/>
          <a:ln w="0">
            <a:noFill/>
          </a:ln>
        </p:spPr>
        <p:txBody>
          <a:bodyPr lIns="91440" tIns="45720" rIns="91440" bIns="45720" anchor="b">
            <a:noAutofit/>
          </a:bodyPr>
          <a:lstStyle>
            <a:lvl1pPr indent="0" algn="l" defTabSz="914400">
              <a:lnSpc>
                <a:spcPct val="100000"/>
              </a:lnSpc>
              <a:spcBef>
                <a:spcPts val="400"/>
              </a:spcBef>
              <a:buNone/>
              <a:tabLst>
                <a:tab pos="0" algn="l"/>
              </a:tabLst>
              <a:defRPr lang="en-US" sz="2000" b="0" u="none" strike="noStrike">
                <a:solidFill>
                  <a:schemeClr val="dk1">
                    <a:tint val="75000"/>
                  </a:schemeClr>
                </a:solidFill>
                <a:effectLst/>
                <a:uFillTx/>
                <a:latin typeface="Calibri"/>
              </a:defRPr>
            </a:lvl1pPr>
          </a:lstStyle>
          <a:p>
            <a:pPr indent="0" algn="l" defTabSz="914400">
              <a:lnSpc>
                <a:spcPct val="100000"/>
              </a:lnSpc>
              <a:spcBef>
                <a:spcPts val="400"/>
              </a:spcBef>
              <a:buNone/>
              <a:tabLst>
                <a:tab pos="0" algn="l"/>
              </a:tabLst>
            </a:pPr>
            <a:r>
              <a:rPr lang="en-US" sz="2000" b="0" u="none" strike="noStrike">
                <a:solidFill>
                  <a:schemeClr val="dk1">
                    <a:tint val="75000"/>
                  </a:schemeClr>
                </a:solidFill>
                <a:effectLst/>
                <a:uFillTx/>
                <a:latin typeface="Calibri"/>
              </a:rPr>
              <a:t>Click to edit Master text styles</a:t>
            </a:r>
            <a:endParaRPr lang="en-US" sz="2000" b="0" u="none" strike="noStrike">
              <a:solidFill>
                <a:schemeClr val="dk1">
                  <a:tint val="75000"/>
                </a:schemeClr>
              </a:solidFill>
              <a:effectLst/>
              <a:uFillTx/>
              <a:latin typeface="Calibri"/>
            </a:endParaRPr>
          </a:p>
        </p:txBody>
      </p:sp>
      <p:sp>
        <p:nvSpPr>
          <p:cNvPr id="51" name="PlaceHolder 3"/>
          <p:cNvSpPr>
            <a:spLocks noGrp="1"/>
          </p:cNvSpPr>
          <p:nvPr>
            <p:ph type="dt" idx="28"/>
          </p:nvPr>
        </p:nvSpPr>
        <p:spPr>
          <a:xfrm>
            <a:off x="457200" y="6356520"/>
            <a:ext cx="2133000" cy="364320"/>
          </a:xfrm>
          <a:prstGeom prst="rect">
            <a:avLst/>
          </a:prstGeom>
          <a:noFill/>
          <a:ln w="0">
            <a:noFill/>
          </a:ln>
        </p:spPr>
        <p:txBody>
          <a:bodyPr lIns="91440" tIns="45720" rIns="91440" bIns="45720" anchor="ctr">
            <a:noAutofit/>
          </a:bodyPr>
          <a:lstStyle>
            <a:lvl1pPr indent="0" algn="l" defTabSz="914400">
              <a:lnSpc>
                <a:spcPct val="100000"/>
              </a:lnSpc>
              <a:buNone/>
              <a:tabLst>
                <a:tab pos="0" algn="l"/>
              </a:tabLst>
              <a:defRPr lang="en-US" sz="1200" b="0" u="none" strike="noStrike">
                <a:solidFill>
                  <a:schemeClr val="dk1">
                    <a:tint val="75000"/>
                  </a:schemeClr>
                </a:solidFill>
                <a:effectLst/>
                <a:uFillTx/>
                <a:latin typeface="Calibri"/>
              </a:defRPr>
            </a:lvl1pPr>
          </a:lstStyle>
          <a:p>
            <a:pPr indent="0" algn="l" defTabSz="914400">
              <a:lnSpc>
                <a:spcPct val="100000"/>
              </a:lnSpc>
              <a:buNone/>
              <a:tabLst>
                <a:tab pos="0" algn="l"/>
              </a:tabLst>
            </a:pPr>
            <a:r>
              <a:rPr lang="en-US" sz="1200" b="0" u="none" strike="noStrike">
                <a:solidFill>
                  <a:schemeClr val="dk1">
                    <a:tint val="75000"/>
                  </a:schemeClr>
                </a:solidFill>
                <a:effectLst/>
                <a:uFillTx/>
                <a:latin typeface="Calibri"/>
              </a:rPr>
              <a:t>&lt;date/time&gt;</a:t>
            </a:r>
            <a:endParaRPr lang="en-AU" sz="1200" b="0" u="none" strike="noStrike">
              <a:solidFill>
                <a:srgbClr val="000000"/>
              </a:solidFill>
              <a:effectLst/>
              <a:uFillTx/>
              <a:latin typeface="Times New Roman"/>
            </a:endParaRPr>
          </a:p>
        </p:txBody>
      </p:sp>
      <p:sp>
        <p:nvSpPr>
          <p:cNvPr id="52" name="PlaceHolder 4"/>
          <p:cNvSpPr>
            <a:spLocks noGrp="1"/>
          </p:cNvSpPr>
          <p:nvPr>
            <p:ph type="ftr" idx="29"/>
          </p:nvPr>
        </p:nvSpPr>
        <p:spPr>
          <a:xfrm>
            <a:off x="3124080" y="6356520"/>
            <a:ext cx="2894760" cy="364320"/>
          </a:xfrm>
          <a:prstGeom prst="rect">
            <a:avLst/>
          </a:prstGeom>
          <a:noFill/>
          <a:ln w="0">
            <a:noFill/>
          </a:ln>
        </p:spPr>
        <p:txBody>
          <a:bodyPr lIns="91440" tIns="45720" rIns="91440" bIns="45720" anchor="ctr">
            <a:noAutofit/>
          </a:bodyPr>
          <a:lstStyle>
            <a:lvl1pPr indent="0" algn="ctr">
              <a:lnSpc>
                <a:spcPct val="100000"/>
              </a:lnSpc>
              <a:buNone/>
              <a:tabLst>
                <a:tab pos="0" algn="l"/>
              </a:tabLst>
              <a:defRPr lang="en-AU" sz="1400" b="0" u="none" strike="noStrike">
                <a:solidFill>
                  <a:srgbClr val="000000"/>
                </a:solidFill>
                <a:effectLst/>
                <a:uFillTx/>
                <a:latin typeface="Times New Roman"/>
              </a:defRPr>
            </a:lvl1pPr>
          </a:lstStyle>
          <a:p>
            <a:pPr indent="0" algn="ctr">
              <a:lnSpc>
                <a:spcPct val="100000"/>
              </a:lnSpc>
              <a:buNone/>
              <a:tabLst>
                <a:tab pos="0" algn="l"/>
              </a:tabLst>
            </a:pPr>
            <a:r>
              <a:rPr lang="en-AU" sz="1400" b="0" u="none" strike="noStrike">
                <a:solidFill>
                  <a:srgbClr val="000000"/>
                </a:solidFill>
                <a:effectLst/>
                <a:uFillTx/>
                <a:latin typeface="Times New Roman"/>
              </a:rPr>
              <a:t>&lt;footer&gt;</a:t>
            </a:r>
            <a:endParaRPr lang="en-AU" sz="1400" b="0" u="none" strike="noStrike">
              <a:solidFill>
                <a:srgbClr val="000000"/>
              </a:solidFill>
              <a:effectLst/>
              <a:uFillTx/>
              <a:latin typeface="Times New Roman"/>
            </a:endParaRPr>
          </a:p>
        </p:txBody>
      </p:sp>
      <p:sp>
        <p:nvSpPr>
          <p:cNvPr id="53" name="PlaceHolder 5"/>
          <p:cNvSpPr>
            <a:spLocks noGrp="1"/>
          </p:cNvSpPr>
          <p:nvPr>
            <p:ph type="sldNum" idx="30"/>
          </p:nvPr>
        </p:nvSpPr>
        <p:spPr>
          <a:xfrm>
            <a:off x="6553080" y="6356520"/>
            <a:ext cx="2133000" cy="364320"/>
          </a:xfrm>
          <a:prstGeom prst="rect">
            <a:avLst/>
          </a:prstGeom>
          <a:noFill/>
          <a:ln w="0">
            <a:noFill/>
          </a:ln>
        </p:spPr>
        <p:txBody>
          <a:bodyPr lIns="91440" tIns="45720" rIns="91440" bIns="45720" anchor="ctr">
            <a:noAutofit/>
          </a:bodyPr>
          <a:lstStyle>
            <a:lvl1pPr indent="0" algn="r" defTabSz="914400">
              <a:lnSpc>
                <a:spcPct val="100000"/>
              </a:lnSpc>
              <a:buNone/>
              <a:tabLst>
                <a:tab pos="0" algn="l"/>
              </a:tabLst>
              <a:defRPr lang="en-US" sz="1200" b="0" u="none" strike="noStrike">
                <a:solidFill>
                  <a:schemeClr val="dk1">
                    <a:tint val="75000"/>
                  </a:schemeClr>
                </a:solidFill>
                <a:effectLst/>
                <a:uFillTx/>
                <a:latin typeface="Calibri"/>
              </a:defRPr>
            </a:lvl1pPr>
          </a:lstStyle>
          <a:p>
            <a:pPr indent="0" algn="r" defTabSz="914400">
              <a:lnSpc>
                <a:spcPct val="100000"/>
              </a:lnSpc>
              <a:buNone/>
              <a:tabLst>
                <a:tab pos="0" algn="l"/>
              </a:tabLst>
            </a:pPr>
            <a:fld id="{BC34246E-94A8-4FB7-B39B-8DE1670905E2}" type="slidenum">
              <a:rPr lang="en-US" sz="1200" b="0" u="none" strike="noStrike">
                <a:solidFill>
                  <a:schemeClr val="dk1">
                    <a:tint val="75000"/>
                  </a:schemeClr>
                </a:solidFill>
                <a:effectLst/>
                <a:uFillTx/>
                <a:latin typeface="Calibri"/>
              </a:rPr>
              <a:t>&lt;number&gt;</a:t>
            </a:fld>
            <a:endParaRPr lang="en-AU" sz="1200" b="0" u="none" strike="noStrike">
              <a:solidFill>
                <a:srgbClr val="000000"/>
              </a:solidFill>
              <a:effectLst/>
              <a:uFillTx/>
              <a:latin typeface="Times New Roman"/>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wo Content">
    <p:bg>
      <p:bgPr>
        <a:solidFill>
          <a:srgbClr val="FFFFFF"/>
        </a:solidFill>
      </p:bgPr>
    </p:bg>
    <p:spTree>
      <p:nvGrpSpPr>
        <p:cNvPr id="1" name=""/>
        <p:cNvGrpSpPr/>
        <p:nvPr/>
      </p:nvGrpSpPr>
      <p:grpSpPr>
        <a:xfrm>
          <a:off x="0" y="0"/>
          <a:ext cx="0" cy="0"/>
          <a:chOff x="0" y="0"/>
          <a:chExt cx="0" cy="0"/>
        </a:xfrm>
      </p:grpSpPr>
      <p:sp>
        <p:nvSpPr>
          <p:cNvPr id="54" name="PlaceHolder 1"/>
          <p:cNvSpPr>
            <a:spLocks noGrp="1"/>
          </p:cNvSpPr>
          <p:nvPr>
            <p:ph type="title"/>
          </p:nvPr>
        </p:nvSpPr>
        <p:spPr>
          <a:xfrm>
            <a:off x="457200" y="274680"/>
            <a:ext cx="8228880" cy="1142280"/>
          </a:xfrm>
          <a:prstGeom prst="rect">
            <a:avLst/>
          </a:prstGeom>
          <a:noFill/>
          <a:ln w="0">
            <a:noFill/>
          </a:ln>
        </p:spPr>
        <p:txBody>
          <a:bodyPr lIns="91440" tIns="45720" rIns="91440" bIns="45720" anchor="ctr">
            <a:noAutofit/>
          </a:bodyPr>
          <a:lstStyle>
            <a:lvl1pPr indent="0" algn="ctr" defTabSz="914400">
              <a:lnSpc>
                <a:spcPct val="100000"/>
              </a:lnSpc>
              <a:buNone/>
              <a:tabLst>
                <a:tab pos="0" algn="l"/>
              </a:tabLst>
              <a:defRPr lang="en-US" sz="4400" b="0" u="none" strike="noStrike">
                <a:solidFill>
                  <a:schemeClr val="dk1"/>
                </a:solidFill>
                <a:effectLst/>
                <a:uFillTx/>
                <a:latin typeface="Calibri"/>
              </a:defRPr>
            </a:lvl1pPr>
          </a:lstStyle>
          <a:p>
            <a:pPr indent="0" algn="ctr" defTabSz="914400">
              <a:lnSpc>
                <a:spcPct val="100000"/>
              </a:lnSpc>
              <a:buNone/>
              <a:tabLst>
                <a:tab pos="0" algn="l"/>
              </a:tabLst>
            </a:pPr>
            <a:r>
              <a:rPr lang="en-US" sz="4400" b="0" u="none" strike="noStrike">
                <a:solidFill>
                  <a:schemeClr val="dk1"/>
                </a:solidFill>
                <a:effectLst/>
                <a:uFillTx/>
                <a:latin typeface="Calibri"/>
              </a:rPr>
              <a:t>Click to edit Master title style</a:t>
            </a:r>
            <a:endParaRPr lang="en-US" sz="4400" b="0" u="none" strike="noStrike">
              <a:solidFill>
                <a:schemeClr val="dk1"/>
              </a:solidFill>
              <a:effectLst/>
              <a:uFillTx/>
              <a:latin typeface="Calibri"/>
            </a:endParaRPr>
          </a:p>
        </p:txBody>
      </p:sp>
      <p:sp>
        <p:nvSpPr>
          <p:cNvPr id="55" name="PlaceHolder 2"/>
          <p:cNvSpPr>
            <a:spLocks noGrp="1"/>
          </p:cNvSpPr>
          <p:nvPr>
            <p:ph type="body"/>
          </p:nvPr>
        </p:nvSpPr>
        <p:spPr>
          <a:xfrm>
            <a:off x="457200" y="1600200"/>
            <a:ext cx="4037760" cy="4525200"/>
          </a:xfrm>
          <a:prstGeom prst="rect">
            <a:avLst/>
          </a:prstGeom>
          <a:noFill/>
          <a:ln w="0">
            <a:noFill/>
          </a:ln>
        </p:spPr>
        <p:txBody>
          <a:bodyPr lIns="91440" tIns="45720" rIns="91440" bIns="45720" anchor="t">
            <a:noAutofit/>
          </a:bodyPr>
          <a:lstStyle>
            <a:lvl1pPr algn="l" defTabSz="914400">
              <a:lnSpc>
                <a:spcPct val="100000"/>
              </a:lnSpc>
              <a:spcBef>
                <a:spcPts val="561"/>
              </a:spcBef>
              <a:buClr>
                <a:srgbClr val="000000"/>
              </a:buClr>
              <a:buFont typeface="Arial"/>
              <a:buChar char="•"/>
              <a:defRPr lang="en-US" sz="2800" b="0" u="none" strike="noStrike">
                <a:solidFill>
                  <a:schemeClr val="dk1"/>
                </a:solidFill>
                <a:effectLst/>
                <a:uFillTx/>
                <a:latin typeface="Calibri"/>
              </a:defRPr>
            </a:lvl1pPr>
            <a:lvl2pPr lvl="1" algn="l" defTabSz="914400">
              <a:lnSpc>
                <a:spcPct val="100000"/>
              </a:lnSpc>
              <a:spcBef>
                <a:spcPts val="479"/>
              </a:spcBef>
              <a:buClr>
                <a:srgbClr val="000000"/>
              </a:buClr>
              <a:buFont typeface="Arial"/>
              <a:buChar char="–"/>
              <a:defRPr lang="en-US" sz="2400" b="0" u="none" strike="noStrike">
                <a:solidFill>
                  <a:schemeClr val="dk1"/>
                </a:solidFill>
                <a:effectLst/>
                <a:uFillTx/>
                <a:latin typeface="Calibri"/>
              </a:defRPr>
            </a:lvl2pPr>
            <a:lvl3pPr lvl="2" algn="l" defTabSz="914400">
              <a:lnSpc>
                <a:spcPct val="100000"/>
              </a:lnSpc>
              <a:spcBef>
                <a:spcPts val="400"/>
              </a:spcBef>
              <a:buClr>
                <a:srgbClr val="000000"/>
              </a:buClr>
              <a:buFont typeface="Arial"/>
              <a:buChar char="•"/>
              <a:defRPr lang="en-US" sz="2000" b="0" u="none" strike="noStrike">
                <a:solidFill>
                  <a:schemeClr val="dk1"/>
                </a:solidFill>
                <a:effectLst/>
                <a:uFillTx/>
                <a:latin typeface="Calibri"/>
              </a:defRPr>
            </a:lvl3pPr>
            <a:lvl4pPr lvl="3" algn="l" defTabSz="914400">
              <a:lnSpc>
                <a:spcPct val="100000"/>
              </a:lnSpc>
              <a:spcBef>
                <a:spcPts val="360"/>
              </a:spcBef>
              <a:buClr>
                <a:srgbClr val="000000"/>
              </a:buClr>
              <a:buFont typeface="Arial"/>
              <a:buChar char="–"/>
              <a:defRPr lang="en-US" sz="1800" b="0" u="none" strike="noStrike">
                <a:solidFill>
                  <a:schemeClr val="dk1"/>
                </a:solidFill>
                <a:effectLst/>
                <a:uFillTx/>
                <a:latin typeface="Calibri"/>
              </a:defRPr>
            </a:lvl4pPr>
            <a:lvl5pPr lvl="4" algn="l" defTabSz="914400">
              <a:lnSpc>
                <a:spcPct val="100000"/>
              </a:lnSpc>
              <a:spcBef>
                <a:spcPts val="360"/>
              </a:spcBef>
              <a:buClr>
                <a:srgbClr val="000000"/>
              </a:buClr>
              <a:buFont typeface="Arial"/>
              <a:buChar char="»"/>
              <a:defRPr lang="en-US" sz="1800" b="0" u="none" strike="noStrike">
                <a:solidFill>
                  <a:schemeClr val="dk1"/>
                </a:solidFill>
                <a:effectLst/>
                <a:uFillTx/>
                <a:latin typeface="Calibri"/>
              </a:defRPr>
            </a:lvl5pPr>
          </a:lstStyle>
          <a:p>
            <a:pPr marL="343080" indent="-343080" algn="l" defTabSz="914400">
              <a:lnSpc>
                <a:spcPct val="100000"/>
              </a:lnSpc>
              <a:spcBef>
                <a:spcPts val="561"/>
              </a:spcBef>
              <a:buClr>
                <a:srgbClr val="000000"/>
              </a:buClr>
              <a:buFont typeface="Arial"/>
              <a:buChar char="•"/>
            </a:pPr>
            <a:r>
              <a:rPr lang="en-US" sz="2800" b="0" u="none" strike="noStrike">
                <a:solidFill>
                  <a:schemeClr val="dk1"/>
                </a:solidFill>
                <a:effectLst/>
                <a:uFillTx/>
                <a:latin typeface="Calibri"/>
              </a:rPr>
              <a:t>Click to edit Master text styles</a:t>
            </a:r>
            <a:endParaRPr lang="en-US" sz="2800" b="0" u="none" strike="noStrike">
              <a:solidFill>
                <a:schemeClr val="dk1"/>
              </a:solidFill>
              <a:effectLst/>
              <a:uFillTx/>
              <a:latin typeface="Calibri"/>
            </a:endParaRPr>
          </a:p>
          <a:p>
            <a:pPr marL="743040" lvl="1" indent="-285840" algn="l" defTabSz="914400">
              <a:lnSpc>
                <a:spcPct val="100000"/>
              </a:lnSpc>
              <a:spcBef>
                <a:spcPts val="479"/>
              </a:spcBef>
              <a:buClr>
                <a:srgbClr val="000000"/>
              </a:buClr>
              <a:buFont typeface="Arial"/>
              <a:buChar char="–"/>
            </a:pPr>
            <a:r>
              <a:rPr lang="en-US" sz="2400" b="0" u="none" strike="noStrike">
                <a:solidFill>
                  <a:schemeClr val="dk1"/>
                </a:solidFill>
                <a:effectLst/>
                <a:uFillTx/>
                <a:latin typeface="Calibri"/>
              </a:rPr>
              <a:t>Second level</a:t>
            </a:r>
            <a:endParaRPr lang="en-US" sz="2400" b="0" u="none" strike="noStrike">
              <a:solidFill>
                <a:schemeClr val="dk1"/>
              </a:solidFill>
              <a:effectLst/>
              <a:uFillTx/>
              <a:latin typeface="Calibri"/>
            </a:endParaRPr>
          </a:p>
          <a:p>
            <a:pPr marL="1143000" lvl="2" indent="-228600" algn="l" defTabSz="914400">
              <a:lnSpc>
                <a:spcPct val="100000"/>
              </a:lnSpc>
              <a:spcBef>
                <a:spcPts val="400"/>
              </a:spcBef>
              <a:buClr>
                <a:srgbClr val="000000"/>
              </a:buClr>
              <a:buFont typeface="Arial"/>
              <a:buChar char="•"/>
            </a:pPr>
            <a:r>
              <a:rPr lang="en-US" sz="2000" b="0" u="none" strike="noStrike">
                <a:solidFill>
                  <a:schemeClr val="dk1"/>
                </a:solidFill>
                <a:effectLst/>
                <a:uFillTx/>
                <a:latin typeface="Calibri"/>
              </a:rPr>
              <a:t>Third level</a:t>
            </a:r>
            <a:endParaRPr lang="en-US" sz="2000" b="0" u="none" strike="noStrike">
              <a:solidFill>
                <a:schemeClr val="dk1"/>
              </a:solidFill>
              <a:effectLst/>
              <a:uFillTx/>
              <a:latin typeface="Calibri"/>
            </a:endParaRPr>
          </a:p>
          <a:p>
            <a:pPr marL="1600200" lvl="3" indent="-228600" algn="l" defTabSz="914400">
              <a:lnSpc>
                <a:spcPct val="100000"/>
              </a:lnSpc>
              <a:spcBef>
                <a:spcPts val="360"/>
              </a:spcBef>
              <a:buClr>
                <a:srgbClr val="000000"/>
              </a:buClr>
              <a:buFont typeface="Arial"/>
              <a:buChar char="–"/>
            </a:pPr>
            <a:r>
              <a:rPr lang="en-US" sz="1800" b="0" u="none" strike="noStrike">
                <a:solidFill>
                  <a:schemeClr val="dk1"/>
                </a:solidFill>
                <a:effectLst/>
                <a:uFillTx/>
                <a:latin typeface="Calibri"/>
              </a:rPr>
              <a:t>Fourth level</a:t>
            </a:r>
            <a:endParaRPr lang="en-US" sz="1800" b="0" u="none" strike="noStrike">
              <a:solidFill>
                <a:schemeClr val="dk1"/>
              </a:solidFill>
              <a:effectLst/>
              <a:uFillTx/>
              <a:latin typeface="Calibri"/>
            </a:endParaRPr>
          </a:p>
          <a:p>
            <a:pPr marL="2057400" lvl="4" indent="-228600" algn="l" defTabSz="914400">
              <a:lnSpc>
                <a:spcPct val="100000"/>
              </a:lnSpc>
              <a:spcBef>
                <a:spcPts val="360"/>
              </a:spcBef>
              <a:buClr>
                <a:srgbClr val="000000"/>
              </a:buClr>
              <a:buFont typeface="Arial"/>
              <a:buChar char="»"/>
            </a:pPr>
            <a:r>
              <a:rPr lang="en-US" sz="1800" b="0" u="none" strike="noStrike">
                <a:solidFill>
                  <a:schemeClr val="dk1"/>
                </a:solidFill>
                <a:effectLst/>
                <a:uFillTx/>
                <a:latin typeface="Calibri"/>
              </a:rPr>
              <a:t>Fifth level</a:t>
            </a:r>
            <a:endParaRPr lang="en-US" sz="1800" b="0" u="none" strike="noStrike">
              <a:solidFill>
                <a:schemeClr val="dk1"/>
              </a:solidFill>
              <a:effectLst/>
              <a:uFillTx/>
              <a:latin typeface="Calibri"/>
            </a:endParaRPr>
          </a:p>
        </p:txBody>
      </p:sp>
      <p:sp>
        <p:nvSpPr>
          <p:cNvPr id="56" name="PlaceHolder 3"/>
          <p:cNvSpPr>
            <a:spLocks noGrp="1"/>
          </p:cNvSpPr>
          <p:nvPr>
            <p:ph type="body"/>
          </p:nvPr>
        </p:nvSpPr>
        <p:spPr>
          <a:xfrm>
            <a:off x="4648320" y="1600200"/>
            <a:ext cx="4037760" cy="4525200"/>
          </a:xfrm>
          <a:prstGeom prst="rect">
            <a:avLst/>
          </a:prstGeom>
          <a:noFill/>
          <a:ln w="0">
            <a:noFill/>
          </a:ln>
        </p:spPr>
        <p:txBody>
          <a:bodyPr lIns="91440" tIns="45720" rIns="91440" bIns="45720" anchor="t">
            <a:noAutofit/>
          </a:bodyPr>
          <a:lstStyle>
            <a:lvl1pPr algn="l" defTabSz="914400">
              <a:lnSpc>
                <a:spcPct val="100000"/>
              </a:lnSpc>
              <a:spcBef>
                <a:spcPts val="561"/>
              </a:spcBef>
              <a:buClr>
                <a:srgbClr val="000000"/>
              </a:buClr>
              <a:buFont typeface="Arial"/>
              <a:buChar char="•"/>
              <a:defRPr lang="en-US" sz="2800" b="0" u="none" strike="noStrike">
                <a:solidFill>
                  <a:schemeClr val="dk1"/>
                </a:solidFill>
                <a:effectLst/>
                <a:uFillTx/>
                <a:latin typeface="Calibri"/>
              </a:defRPr>
            </a:lvl1pPr>
            <a:lvl2pPr lvl="1" algn="l" defTabSz="914400">
              <a:lnSpc>
                <a:spcPct val="100000"/>
              </a:lnSpc>
              <a:spcBef>
                <a:spcPts val="479"/>
              </a:spcBef>
              <a:buClr>
                <a:srgbClr val="000000"/>
              </a:buClr>
              <a:buFont typeface="Arial"/>
              <a:buChar char="–"/>
              <a:defRPr lang="en-US" sz="2400" b="0" u="none" strike="noStrike">
                <a:solidFill>
                  <a:schemeClr val="dk1"/>
                </a:solidFill>
                <a:effectLst/>
                <a:uFillTx/>
                <a:latin typeface="Calibri"/>
              </a:defRPr>
            </a:lvl2pPr>
            <a:lvl3pPr lvl="2" algn="l" defTabSz="914400">
              <a:lnSpc>
                <a:spcPct val="100000"/>
              </a:lnSpc>
              <a:spcBef>
                <a:spcPts val="400"/>
              </a:spcBef>
              <a:buClr>
                <a:srgbClr val="000000"/>
              </a:buClr>
              <a:buFont typeface="Arial"/>
              <a:buChar char="•"/>
              <a:defRPr lang="en-US" sz="2000" b="0" u="none" strike="noStrike">
                <a:solidFill>
                  <a:schemeClr val="dk1"/>
                </a:solidFill>
                <a:effectLst/>
                <a:uFillTx/>
                <a:latin typeface="Calibri"/>
              </a:defRPr>
            </a:lvl3pPr>
            <a:lvl4pPr lvl="3" algn="l" defTabSz="914400">
              <a:lnSpc>
                <a:spcPct val="100000"/>
              </a:lnSpc>
              <a:spcBef>
                <a:spcPts val="360"/>
              </a:spcBef>
              <a:buClr>
                <a:srgbClr val="000000"/>
              </a:buClr>
              <a:buFont typeface="Arial"/>
              <a:buChar char="–"/>
              <a:defRPr lang="en-US" sz="1800" b="0" u="none" strike="noStrike">
                <a:solidFill>
                  <a:schemeClr val="dk1"/>
                </a:solidFill>
                <a:effectLst/>
                <a:uFillTx/>
                <a:latin typeface="Calibri"/>
              </a:defRPr>
            </a:lvl4pPr>
            <a:lvl5pPr lvl="4" algn="l" defTabSz="914400">
              <a:lnSpc>
                <a:spcPct val="100000"/>
              </a:lnSpc>
              <a:spcBef>
                <a:spcPts val="360"/>
              </a:spcBef>
              <a:buClr>
                <a:srgbClr val="000000"/>
              </a:buClr>
              <a:buFont typeface="Arial"/>
              <a:buChar char="»"/>
              <a:defRPr lang="en-US" sz="1800" b="0" u="none" strike="noStrike">
                <a:solidFill>
                  <a:schemeClr val="dk1"/>
                </a:solidFill>
                <a:effectLst/>
                <a:uFillTx/>
                <a:latin typeface="Calibri"/>
              </a:defRPr>
            </a:lvl5pPr>
          </a:lstStyle>
          <a:p>
            <a:pPr marL="343080" indent="-343080" algn="l" defTabSz="914400">
              <a:lnSpc>
                <a:spcPct val="100000"/>
              </a:lnSpc>
              <a:spcBef>
                <a:spcPts val="561"/>
              </a:spcBef>
              <a:buClr>
                <a:srgbClr val="000000"/>
              </a:buClr>
              <a:buFont typeface="Arial"/>
              <a:buChar char="•"/>
            </a:pPr>
            <a:r>
              <a:rPr lang="en-US" sz="2800" b="0" u="none" strike="noStrike">
                <a:solidFill>
                  <a:schemeClr val="dk1"/>
                </a:solidFill>
                <a:effectLst/>
                <a:uFillTx/>
                <a:latin typeface="Calibri"/>
              </a:rPr>
              <a:t>Click to edit Master text styles</a:t>
            </a:r>
            <a:endParaRPr lang="en-US" sz="2800" b="0" u="none" strike="noStrike">
              <a:solidFill>
                <a:schemeClr val="dk1"/>
              </a:solidFill>
              <a:effectLst/>
              <a:uFillTx/>
              <a:latin typeface="Calibri"/>
            </a:endParaRPr>
          </a:p>
          <a:p>
            <a:pPr marL="743040" lvl="1" indent="-285840" algn="l" defTabSz="914400">
              <a:lnSpc>
                <a:spcPct val="100000"/>
              </a:lnSpc>
              <a:spcBef>
                <a:spcPts val="479"/>
              </a:spcBef>
              <a:buClr>
                <a:srgbClr val="000000"/>
              </a:buClr>
              <a:buFont typeface="Arial"/>
              <a:buChar char="–"/>
            </a:pPr>
            <a:r>
              <a:rPr lang="en-US" sz="2400" b="0" u="none" strike="noStrike">
                <a:solidFill>
                  <a:schemeClr val="dk1"/>
                </a:solidFill>
                <a:effectLst/>
                <a:uFillTx/>
                <a:latin typeface="Calibri"/>
              </a:rPr>
              <a:t>Second level</a:t>
            </a:r>
            <a:endParaRPr lang="en-US" sz="2400" b="0" u="none" strike="noStrike">
              <a:solidFill>
                <a:schemeClr val="dk1"/>
              </a:solidFill>
              <a:effectLst/>
              <a:uFillTx/>
              <a:latin typeface="Calibri"/>
            </a:endParaRPr>
          </a:p>
          <a:p>
            <a:pPr marL="1143000" lvl="2" indent="-228600" algn="l" defTabSz="914400">
              <a:lnSpc>
                <a:spcPct val="100000"/>
              </a:lnSpc>
              <a:spcBef>
                <a:spcPts val="400"/>
              </a:spcBef>
              <a:buClr>
                <a:srgbClr val="000000"/>
              </a:buClr>
              <a:buFont typeface="Arial"/>
              <a:buChar char="•"/>
            </a:pPr>
            <a:r>
              <a:rPr lang="en-US" sz="2000" b="0" u="none" strike="noStrike">
                <a:solidFill>
                  <a:schemeClr val="dk1"/>
                </a:solidFill>
                <a:effectLst/>
                <a:uFillTx/>
                <a:latin typeface="Calibri"/>
              </a:rPr>
              <a:t>Third level</a:t>
            </a:r>
            <a:endParaRPr lang="en-US" sz="2000" b="0" u="none" strike="noStrike">
              <a:solidFill>
                <a:schemeClr val="dk1"/>
              </a:solidFill>
              <a:effectLst/>
              <a:uFillTx/>
              <a:latin typeface="Calibri"/>
            </a:endParaRPr>
          </a:p>
          <a:p>
            <a:pPr marL="1600200" lvl="3" indent="-228600" algn="l" defTabSz="914400">
              <a:lnSpc>
                <a:spcPct val="100000"/>
              </a:lnSpc>
              <a:spcBef>
                <a:spcPts val="360"/>
              </a:spcBef>
              <a:buClr>
                <a:srgbClr val="000000"/>
              </a:buClr>
              <a:buFont typeface="Arial"/>
              <a:buChar char="–"/>
            </a:pPr>
            <a:r>
              <a:rPr lang="en-US" sz="1800" b="0" u="none" strike="noStrike">
                <a:solidFill>
                  <a:schemeClr val="dk1"/>
                </a:solidFill>
                <a:effectLst/>
                <a:uFillTx/>
                <a:latin typeface="Calibri"/>
              </a:rPr>
              <a:t>Fourth level</a:t>
            </a:r>
            <a:endParaRPr lang="en-US" sz="1800" b="0" u="none" strike="noStrike">
              <a:solidFill>
                <a:schemeClr val="dk1"/>
              </a:solidFill>
              <a:effectLst/>
              <a:uFillTx/>
              <a:latin typeface="Calibri"/>
            </a:endParaRPr>
          </a:p>
          <a:p>
            <a:pPr marL="2057400" lvl="4" indent="-228600" algn="l" defTabSz="914400">
              <a:lnSpc>
                <a:spcPct val="100000"/>
              </a:lnSpc>
              <a:spcBef>
                <a:spcPts val="360"/>
              </a:spcBef>
              <a:buClr>
                <a:srgbClr val="000000"/>
              </a:buClr>
              <a:buFont typeface="Arial"/>
              <a:buChar char="»"/>
            </a:pPr>
            <a:r>
              <a:rPr lang="en-US" sz="1800" b="0" u="none" strike="noStrike">
                <a:solidFill>
                  <a:schemeClr val="dk1"/>
                </a:solidFill>
                <a:effectLst/>
                <a:uFillTx/>
                <a:latin typeface="Calibri"/>
              </a:rPr>
              <a:t>Fifth level</a:t>
            </a:r>
            <a:endParaRPr lang="en-US" sz="1800" b="0" u="none" strike="noStrike">
              <a:solidFill>
                <a:schemeClr val="dk1"/>
              </a:solidFill>
              <a:effectLst/>
              <a:uFillTx/>
              <a:latin typeface="Calibri"/>
            </a:endParaRPr>
          </a:p>
        </p:txBody>
      </p:sp>
      <p:sp>
        <p:nvSpPr>
          <p:cNvPr id="57" name="PlaceHolder 4"/>
          <p:cNvSpPr>
            <a:spLocks noGrp="1"/>
          </p:cNvSpPr>
          <p:nvPr>
            <p:ph type="dt" idx="31"/>
          </p:nvPr>
        </p:nvSpPr>
        <p:spPr>
          <a:xfrm>
            <a:off x="457200" y="6356520"/>
            <a:ext cx="2133000" cy="364320"/>
          </a:xfrm>
          <a:prstGeom prst="rect">
            <a:avLst/>
          </a:prstGeom>
          <a:noFill/>
          <a:ln w="0">
            <a:noFill/>
          </a:ln>
        </p:spPr>
        <p:txBody>
          <a:bodyPr lIns="91440" tIns="45720" rIns="91440" bIns="45720" anchor="ctr">
            <a:noAutofit/>
          </a:bodyPr>
          <a:lstStyle>
            <a:lvl1pPr indent="0" algn="l" defTabSz="914400">
              <a:lnSpc>
                <a:spcPct val="100000"/>
              </a:lnSpc>
              <a:buNone/>
              <a:tabLst>
                <a:tab pos="0" algn="l"/>
              </a:tabLst>
              <a:defRPr lang="en-US" sz="1200" b="0" u="none" strike="noStrike">
                <a:solidFill>
                  <a:schemeClr val="dk1">
                    <a:tint val="75000"/>
                  </a:schemeClr>
                </a:solidFill>
                <a:effectLst/>
                <a:uFillTx/>
                <a:latin typeface="Calibri"/>
              </a:defRPr>
            </a:lvl1pPr>
          </a:lstStyle>
          <a:p>
            <a:pPr indent="0" algn="l" defTabSz="914400">
              <a:lnSpc>
                <a:spcPct val="100000"/>
              </a:lnSpc>
              <a:buNone/>
              <a:tabLst>
                <a:tab pos="0" algn="l"/>
              </a:tabLst>
            </a:pPr>
            <a:r>
              <a:rPr lang="en-US" sz="1200" b="0" u="none" strike="noStrike">
                <a:solidFill>
                  <a:schemeClr val="dk1">
                    <a:tint val="75000"/>
                  </a:schemeClr>
                </a:solidFill>
                <a:effectLst/>
                <a:uFillTx/>
                <a:latin typeface="Calibri"/>
              </a:rPr>
              <a:t>&lt;date/time&gt;</a:t>
            </a:r>
            <a:endParaRPr lang="en-AU" sz="1200" b="0" u="none" strike="noStrike">
              <a:solidFill>
                <a:srgbClr val="000000"/>
              </a:solidFill>
              <a:effectLst/>
              <a:uFillTx/>
              <a:latin typeface="Times New Roman"/>
            </a:endParaRPr>
          </a:p>
        </p:txBody>
      </p:sp>
      <p:sp>
        <p:nvSpPr>
          <p:cNvPr id="58" name="PlaceHolder 5"/>
          <p:cNvSpPr>
            <a:spLocks noGrp="1"/>
          </p:cNvSpPr>
          <p:nvPr>
            <p:ph type="ftr" idx="32"/>
          </p:nvPr>
        </p:nvSpPr>
        <p:spPr>
          <a:xfrm>
            <a:off x="3124080" y="6356520"/>
            <a:ext cx="2894760" cy="364320"/>
          </a:xfrm>
          <a:prstGeom prst="rect">
            <a:avLst/>
          </a:prstGeom>
          <a:noFill/>
          <a:ln w="0">
            <a:noFill/>
          </a:ln>
        </p:spPr>
        <p:txBody>
          <a:bodyPr lIns="91440" tIns="45720" rIns="91440" bIns="45720" anchor="ctr">
            <a:noAutofit/>
          </a:bodyPr>
          <a:lstStyle>
            <a:lvl1pPr indent="0" algn="ctr">
              <a:lnSpc>
                <a:spcPct val="100000"/>
              </a:lnSpc>
              <a:buNone/>
              <a:tabLst>
                <a:tab pos="0" algn="l"/>
              </a:tabLst>
              <a:defRPr lang="en-AU" sz="1400" b="0" u="none" strike="noStrike">
                <a:solidFill>
                  <a:srgbClr val="000000"/>
                </a:solidFill>
                <a:effectLst/>
                <a:uFillTx/>
                <a:latin typeface="Times New Roman"/>
              </a:defRPr>
            </a:lvl1pPr>
          </a:lstStyle>
          <a:p>
            <a:pPr indent="0" algn="ctr">
              <a:lnSpc>
                <a:spcPct val="100000"/>
              </a:lnSpc>
              <a:buNone/>
              <a:tabLst>
                <a:tab pos="0" algn="l"/>
              </a:tabLst>
            </a:pPr>
            <a:r>
              <a:rPr lang="en-AU" sz="1400" b="0" u="none" strike="noStrike">
                <a:solidFill>
                  <a:srgbClr val="000000"/>
                </a:solidFill>
                <a:effectLst/>
                <a:uFillTx/>
                <a:latin typeface="Times New Roman"/>
              </a:rPr>
              <a:t>&lt;footer&gt;</a:t>
            </a:r>
            <a:endParaRPr lang="en-AU" sz="1400" b="0" u="none" strike="noStrike">
              <a:solidFill>
                <a:srgbClr val="000000"/>
              </a:solidFill>
              <a:effectLst/>
              <a:uFillTx/>
              <a:latin typeface="Times New Roman"/>
            </a:endParaRPr>
          </a:p>
        </p:txBody>
      </p:sp>
      <p:sp>
        <p:nvSpPr>
          <p:cNvPr id="59" name="PlaceHolder 6"/>
          <p:cNvSpPr>
            <a:spLocks noGrp="1"/>
          </p:cNvSpPr>
          <p:nvPr>
            <p:ph type="sldNum" idx="33"/>
          </p:nvPr>
        </p:nvSpPr>
        <p:spPr>
          <a:xfrm>
            <a:off x="6553080" y="6356520"/>
            <a:ext cx="2133000" cy="364320"/>
          </a:xfrm>
          <a:prstGeom prst="rect">
            <a:avLst/>
          </a:prstGeom>
          <a:noFill/>
          <a:ln w="0">
            <a:noFill/>
          </a:ln>
        </p:spPr>
        <p:txBody>
          <a:bodyPr lIns="91440" tIns="45720" rIns="91440" bIns="45720" anchor="ctr">
            <a:noAutofit/>
          </a:bodyPr>
          <a:lstStyle>
            <a:lvl1pPr indent="0" algn="r" defTabSz="914400">
              <a:lnSpc>
                <a:spcPct val="100000"/>
              </a:lnSpc>
              <a:buNone/>
              <a:tabLst>
                <a:tab pos="0" algn="l"/>
              </a:tabLst>
              <a:defRPr lang="en-US" sz="1200" b="0" u="none" strike="noStrike">
                <a:solidFill>
                  <a:schemeClr val="dk1">
                    <a:tint val="75000"/>
                  </a:schemeClr>
                </a:solidFill>
                <a:effectLst/>
                <a:uFillTx/>
                <a:latin typeface="Calibri"/>
              </a:defRPr>
            </a:lvl1pPr>
          </a:lstStyle>
          <a:p>
            <a:pPr indent="0" algn="r" defTabSz="914400">
              <a:lnSpc>
                <a:spcPct val="100000"/>
              </a:lnSpc>
              <a:buNone/>
              <a:tabLst>
                <a:tab pos="0" algn="l"/>
              </a:tabLst>
            </a:pPr>
            <a:fld id="{265F4719-FA91-4444-8011-64C24C51BA73}" type="slidenum">
              <a:rPr lang="en-US" sz="1200" b="0" u="none" strike="noStrike">
                <a:solidFill>
                  <a:schemeClr val="dk1">
                    <a:tint val="75000"/>
                  </a:schemeClr>
                </a:solidFill>
                <a:effectLst/>
                <a:uFillTx/>
                <a:latin typeface="Calibri"/>
              </a:rPr>
              <a:t>&lt;number&gt;</a:t>
            </a:fld>
            <a:endParaRPr lang="en-AU" sz="1200" b="0" u="none" strike="noStrike">
              <a:solidFill>
                <a:srgbClr val="000000"/>
              </a:solidFill>
              <a:effectLst/>
              <a:uFillTx/>
              <a:latin typeface="Times New Roman"/>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Comparison">
    <p:bg>
      <p:bgPr>
        <a:solidFill>
          <a:srgbClr val="FFFFFF"/>
        </a:solidFill>
      </p:bgPr>
    </p:bg>
    <p:spTree>
      <p:nvGrpSpPr>
        <p:cNvPr id="1" name=""/>
        <p:cNvGrpSpPr/>
        <p:nvPr/>
      </p:nvGrpSpPr>
      <p:grpSpPr>
        <a:xfrm>
          <a:off x="0" y="0"/>
          <a:ext cx="0" cy="0"/>
          <a:chOff x="0" y="0"/>
          <a:chExt cx="0" cy="0"/>
        </a:xfrm>
      </p:grpSpPr>
      <p:sp>
        <p:nvSpPr>
          <p:cNvPr id="60" name="PlaceHolder 1"/>
          <p:cNvSpPr>
            <a:spLocks noGrp="1"/>
          </p:cNvSpPr>
          <p:nvPr>
            <p:ph type="title"/>
          </p:nvPr>
        </p:nvSpPr>
        <p:spPr>
          <a:xfrm>
            <a:off x="457200" y="274680"/>
            <a:ext cx="8228880" cy="1142280"/>
          </a:xfrm>
          <a:prstGeom prst="rect">
            <a:avLst/>
          </a:prstGeom>
          <a:noFill/>
          <a:ln w="0">
            <a:noFill/>
          </a:ln>
        </p:spPr>
        <p:txBody>
          <a:bodyPr lIns="91440" tIns="45720" rIns="91440" bIns="45720" anchor="ctr">
            <a:noAutofit/>
          </a:bodyPr>
          <a:lstStyle>
            <a:lvl1pPr indent="0" algn="ctr" defTabSz="914400">
              <a:lnSpc>
                <a:spcPct val="100000"/>
              </a:lnSpc>
              <a:buNone/>
              <a:tabLst>
                <a:tab pos="0" algn="l"/>
              </a:tabLst>
              <a:defRPr lang="en-US" sz="4400" b="0" u="none" strike="noStrike">
                <a:solidFill>
                  <a:schemeClr val="dk1"/>
                </a:solidFill>
                <a:effectLst/>
                <a:uFillTx/>
                <a:latin typeface="Calibri"/>
              </a:defRPr>
            </a:lvl1pPr>
          </a:lstStyle>
          <a:p>
            <a:pPr indent="0" algn="ctr" defTabSz="914400">
              <a:lnSpc>
                <a:spcPct val="100000"/>
              </a:lnSpc>
              <a:buNone/>
              <a:tabLst>
                <a:tab pos="0" algn="l"/>
              </a:tabLst>
            </a:pPr>
            <a:r>
              <a:rPr lang="en-US" sz="4400" b="0" u="none" strike="noStrike">
                <a:solidFill>
                  <a:schemeClr val="dk1"/>
                </a:solidFill>
                <a:effectLst/>
                <a:uFillTx/>
                <a:latin typeface="Calibri"/>
              </a:rPr>
              <a:t>Click to edit Master title style</a:t>
            </a:r>
            <a:endParaRPr lang="en-US" sz="4400" b="0" u="none" strike="noStrike">
              <a:solidFill>
                <a:schemeClr val="dk1"/>
              </a:solidFill>
              <a:effectLst/>
              <a:uFillTx/>
              <a:latin typeface="Calibri"/>
            </a:endParaRPr>
          </a:p>
        </p:txBody>
      </p:sp>
      <p:sp>
        <p:nvSpPr>
          <p:cNvPr id="61" name="PlaceHolder 2"/>
          <p:cNvSpPr>
            <a:spLocks noGrp="1"/>
          </p:cNvSpPr>
          <p:nvPr>
            <p:ph type="body"/>
          </p:nvPr>
        </p:nvSpPr>
        <p:spPr>
          <a:xfrm>
            <a:off x="457200" y="1535040"/>
            <a:ext cx="4039560" cy="639000"/>
          </a:xfrm>
          <a:prstGeom prst="rect">
            <a:avLst/>
          </a:prstGeom>
          <a:noFill/>
          <a:ln w="0">
            <a:noFill/>
          </a:ln>
        </p:spPr>
        <p:txBody>
          <a:bodyPr lIns="91440" tIns="45720" rIns="91440" bIns="45720" anchor="b">
            <a:noAutofit/>
          </a:bodyPr>
          <a:lstStyle>
            <a:lvl1pPr indent="0" algn="l" defTabSz="914400">
              <a:lnSpc>
                <a:spcPct val="100000"/>
              </a:lnSpc>
              <a:spcBef>
                <a:spcPts val="479"/>
              </a:spcBef>
              <a:buNone/>
              <a:tabLst>
                <a:tab pos="0" algn="l"/>
              </a:tabLst>
              <a:defRPr lang="en-US" sz="2400" b="1" u="none" strike="noStrike">
                <a:solidFill>
                  <a:schemeClr val="dk1"/>
                </a:solidFill>
                <a:effectLst/>
                <a:uFillTx/>
                <a:latin typeface="Calibri"/>
              </a:defRPr>
            </a:lvl1pPr>
          </a:lstStyle>
          <a:p>
            <a:pPr indent="0" algn="l" defTabSz="914400">
              <a:lnSpc>
                <a:spcPct val="100000"/>
              </a:lnSpc>
              <a:spcBef>
                <a:spcPts val="479"/>
              </a:spcBef>
              <a:buNone/>
              <a:tabLst>
                <a:tab pos="0" algn="l"/>
              </a:tabLst>
            </a:pPr>
            <a:r>
              <a:rPr lang="en-US" sz="2400" b="1" u="none" strike="noStrike">
                <a:solidFill>
                  <a:schemeClr val="dk1"/>
                </a:solidFill>
                <a:effectLst/>
                <a:uFillTx/>
                <a:latin typeface="Calibri"/>
              </a:rPr>
              <a:t>Click to edit Master text styles</a:t>
            </a:r>
            <a:endParaRPr lang="en-US" sz="2400" b="0" u="none" strike="noStrike">
              <a:solidFill>
                <a:schemeClr val="dk1"/>
              </a:solidFill>
              <a:effectLst/>
              <a:uFillTx/>
              <a:latin typeface="Calibri"/>
            </a:endParaRPr>
          </a:p>
        </p:txBody>
      </p:sp>
      <p:sp>
        <p:nvSpPr>
          <p:cNvPr id="62" name="PlaceHolder 3"/>
          <p:cNvSpPr>
            <a:spLocks noGrp="1"/>
          </p:cNvSpPr>
          <p:nvPr>
            <p:ph type="body"/>
          </p:nvPr>
        </p:nvSpPr>
        <p:spPr>
          <a:xfrm>
            <a:off x="457200" y="2174760"/>
            <a:ext cx="4039560" cy="3950640"/>
          </a:xfrm>
          <a:prstGeom prst="rect">
            <a:avLst/>
          </a:prstGeom>
          <a:noFill/>
          <a:ln w="0">
            <a:noFill/>
          </a:ln>
        </p:spPr>
        <p:txBody>
          <a:bodyPr lIns="91440" tIns="45720" rIns="91440" bIns="45720" anchor="t">
            <a:noAutofit/>
          </a:bodyPr>
          <a:lstStyle>
            <a:lvl1pPr algn="l" defTabSz="914400">
              <a:lnSpc>
                <a:spcPct val="100000"/>
              </a:lnSpc>
              <a:spcBef>
                <a:spcPts val="479"/>
              </a:spcBef>
              <a:buClr>
                <a:srgbClr val="000000"/>
              </a:buClr>
              <a:buFont typeface="Arial"/>
              <a:buChar char="•"/>
              <a:tabLst>
                <a:tab pos="0" algn="l"/>
              </a:tabLst>
              <a:defRPr lang="en-US" sz="2400" b="0" u="none" strike="noStrike">
                <a:solidFill>
                  <a:schemeClr val="dk1"/>
                </a:solidFill>
                <a:effectLst/>
                <a:uFillTx/>
                <a:latin typeface="Calibri"/>
              </a:defRPr>
            </a:lvl1pPr>
            <a:lvl2pPr lvl="1" algn="l" defTabSz="914400">
              <a:lnSpc>
                <a:spcPct val="100000"/>
              </a:lnSpc>
              <a:spcBef>
                <a:spcPts val="400"/>
              </a:spcBef>
              <a:buClr>
                <a:srgbClr val="000000"/>
              </a:buClr>
              <a:buFont typeface="Arial"/>
              <a:buChar char="–"/>
              <a:tabLst>
                <a:tab pos="0" algn="l"/>
              </a:tabLst>
              <a:defRPr lang="en-US" sz="2000" b="0" u="none" strike="noStrike">
                <a:solidFill>
                  <a:schemeClr val="dk1"/>
                </a:solidFill>
                <a:effectLst/>
                <a:uFillTx/>
                <a:latin typeface="Calibri"/>
              </a:defRPr>
            </a:lvl2pPr>
            <a:lvl3pPr lvl="2" algn="l" defTabSz="914400">
              <a:lnSpc>
                <a:spcPct val="100000"/>
              </a:lnSpc>
              <a:spcBef>
                <a:spcPts val="360"/>
              </a:spcBef>
              <a:buClr>
                <a:srgbClr val="000000"/>
              </a:buClr>
              <a:buFont typeface="Arial"/>
              <a:buChar char="•"/>
              <a:tabLst>
                <a:tab pos="0" algn="l"/>
              </a:tabLst>
              <a:defRPr lang="en-US" sz="1800" b="0" u="none" strike="noStrike">
                <a:solidFill>
                  <a:schemeClr val="dk1"/>
                </a:solidFill>
                <a:effectLst/>
                <a:uFillTx/>
                <a:latin typeface="Calibri"/>
              </a:defRPr>
            </a:lvl3pPr>
            <a:lvl4pPr lvl="3" algn="l" defTabSz="914400">
              <a:lnSpc>
                <a:spcPct val="100000"/>
              </a:lnSpc>
              <a:spcBef>
                <a:spcPts val="320"/>
              </a:spcBef>
              <a:buClr>
                <a:srgbClr val="000000"/>
              </a:buClr>
              <a:buFont typeface="Arial"/>
              <a:buChar char="–"/>
              <a:tabLst>
                <a:tab pos="0" algn="l"/>
              </a:tabLst>
              <a:defRPr lang="en-US" sz="1600" b="0" u="none" strike="noStrike">
                <a:solidFill>
                  <a:schemeClr val="dk1"/>
                </a:solidFill>
                <a:effectLst/>
                <a:uFillTx/>
                <a:latin typeface="Calibri"/>
              </a:defRPr>
            </a:lvl4pPr>
            <a:lvl5pPr lvl="4" algn="l" defTabSz="914400">
              <a:lnSpc>
                <a:spcPct val="100000"/>
              </a:lnSpc>
              <a:spcBef>
                <a:spcPts val="320"/>
              </a:spcBef>
              <a:buClr>
                <a:srgbClr val="000000"/>
              </a:buClr>
              <a:buFont typeface="Arial"/>
              <a:buChar char="»"/>
              <a:tabLst>
                <a:tab pos="0" algn="l"/>
              </a:tabLst>
              <a:defRPr lang="en-US" sz="1600" b="0" u="none" strike="noStrike">
                <a:solidFill>
                  <a:schemeClr val="dk1"/>
                </a:solidFill>
                <a:effectLst/>
                <a:uFillTx/>
                <a:latin typeface="Calibri"/>
              </a:defRPr>
            </a:lvl5pPr>
          </a:lstStyle>
          <a:p>
            <a:pPr marL="343080" indent="-343080" algn="l" defTabSz="914400">
              <a:lnSpc>
                <a:spcPct val="100000"/>
              </a:lnSpc>
              <a:spcBef>
                <a:spcPts val="479"/>
              </a:spcBef>
              <a:buClr>
                <a:srgbClr val="000000"/>
              </a:buClr>
              <a:buFont typeface="Arial"/>
              <a:buChar char="•"/>
              <a:tabLst>
                <a:tab pos="0" algn="l"/>
              </a:tabLst>
            </a:pPr>
            <a:r>
              <a:rPr lang="en-US" sz="2400" b="0" u="none" strike="noStrike">
                <a:solidFill>
                  <a:schemeClr val="dk1"/>
                </a:solidFill>
                <a:effectLst/>
                <a:uFillTx/>
                <a:latin typeface="Calibri"/>
              </a:rPr>
              <a:t>Click to edit Master text styles</a:t>
            </a:r>
            <a:endParaRPr lang="en-US" sz="2400" b="0" u="none" strike="noStrike">
              <a:solidFill>
                <a:schemeClr val="dk1"/>
              </a:solidFill>
              <a:effectLst/>
              <a:uFillTx/>
              <a:latin typeface="Calibri"/>
            </a:endParaRPr>
          </a:p>
          <a:p>
            <a:pPr marL="743040" lvl="1" indent="-285840" algn="l" defTabSz="914400">
              <a:lnSpc>
                <a:spcPct val="100000"/>
              </a:lnSpc>
              <a:spcBef>
                <a:spcPts val="400"/>
              </a:spcBef>
              <a:buClr>
                <a:srgbClr val="000000"/>
              </a:buClr>
              <a:buFont typeface="Arial"/>
              <a:buChar char="–"/>
              <a:tabLst>
                <a:tab pos="0" algn="l"/>
              </a:tabLst>
            </a:pPr>
            <a:r>
              <a:rPr lang="en-US" sz="2000" b="0" u="none" strike="noStrike">
                <a:solidFill>
                  <a:schemeClr val="dk1"/>
                </a:solidFill>
                <a:effectLst/>
                <a:uFillTx/>
                <a:latin typeface="Calibri"/>
              </a:rPr>
              <a:t>Second level</a:t>
            </a:r>
            <a:endParaRPr lang="en-US" sz="2000" b="0" u="none" strike="noStrike">
              <a:solidFill>
                <a:schemeClr val="dk1"/>
              </a:solidFill>
              <a:effectLst/>
              <a:uFillTx/>
              <a:latin typeface="Calibri"/>
            </a:endParaRPr>
          </a:p>
          <a:p>
            <a:pPr marL="1143000" lvl="2" indent="-228600" algn="l" defTabSz="914400">
              <a:lnSpc>
                <a:spcPct val="100000"/>
              </a:lnSpc>
              <a:spcBef>
                <a:spcPts val="360"/>
              </a:spcBef>
              <a:buClr>
                <a:srgbClr val="000000"/>
              </a:buClr>
              <a:buFont typeface="Arial"/>
              <a:buChar char="•"/>
              <a:tabLst>
                <a:tab pos="0" algn="l"/>
              </a:tabLst>
            </a:pPr>
            <a:r>
              <a:rPr lang="en-US" sz="1800" b="0" u="none" strike="noStrike">
                <a:solidFill>
                  <a:schemeClr val="dk1"/>
                </a:solidFill>
                <a:effectLst/>
                <a:uFillTx/>
                <a:latin typeface="Calibri"/>
              </a:rPr>
              <a:t>Third level</a:t>
            </a:r>
            <a:endParaRPr lang="en-US" sz="1800" b="0" u="none" strike="noStrike">
              <a:solidFill>
                <a:schemeClr val="dk1"/>
              </a:solidFill>
              <a:effectLst/>
              <a:uFillTx/>
              <a:latin typeface="Calibri"/>
            </a:endParaRPr>
          </a:p>
          <a:p>
            <a:pPr marL="1600200" lvl="3" indent="-228600" algn="l" defTabSz="914400">
              <a:lnSpc>
                <a:spcPct val="100000"/>
              </a:lnSpc>
              <a:spcBef>
                <a:spcPts val="320"/>
              </a:spcBef>
              <a:buClr>
                <a:srgbClr val="000000"/>
              </a:buClr>
              <a:buFont typeface="Arial"/>
              <a:buChar char="–"/>
              <a:tabLst>
                <a:tab pos="0" algn="l"/>
              </a:tabLst>
            </a:pPr>
            <a:r>
              <a:rPr lang="en-US" sz="1600" b="0" u="none" strike="noStrike">
                <a:solidFill>
                  <a:schemeClr val="dk1"/>
                </a:solidFill>
                <a:effectLst/>
                <a:uFillTx/>
                <a:latin typeface="Calibri"/>
              </a:rPr>
              <a:t>Fourth level</a:t>
            </a:r>
            <a:endParaRPr lang="en-US" sz="1600" b="0" u="none" strike="noStrike">
              <a:solidFill>
                <a:schemeClr val="dk1"/>
              </a:solidFill>
              <a:effectLst/>
              <a:uFillTx/>
              <a:latin typeface="Calibri"/>
            </a:endParaRPr>
          </a:p>
          <a:p>
            <a:pPr marL="2057400" lvl="4" indent="-228600" algn="l" defTabSz="914400">
              <a:lnSpc>
                <a:spcPct val="100000"/>
              </a:lnSpc>
              <a:spcBef>
                <a:spcPts val="320"/>
              </a:spcBef>
              <a:buClr>
                <a:srgbClr val="000000"/>
              </a:buClr>
              <a:buFont typeface="Arial"/>
              <a:buChar char="»"/>
              <a:tabLst>
                <a:tab pos="0" algn="l"/>
              </a:tabLst>
            </a:pPr>
            <a:r>
              <a:rPr lang="en-US" sz="1600" b="0" u="none" strike="noStrike">
                <a:solidFill>
                  <a:schemeClr val="dk1"/>
                </a:solidFill>
                <a:effectLst/>
                <a:uFillTx/>
                <a:latin typeface="Calibri"/>
              </a:rPr>
              <a:t>Fifth level</a:t>
            </a:r>
            <a:endParaRPr lang="en-US" sz="1600" b="0" u="none" strike="noStrike">
              <a:solidFill>
                <a:schemeClr val="dk1"/>
              </a:solidFill>
              <a:effectLst/>
              <a:uFillTx/>
              <a:latin typeface="Calibri"/>
            </a:endParaRPr>
          </a:p>
        </p:txBody>
      </p:sp>
      <p:sp>
        <p:nvSpPr>
          <p:cNvPr id="63" name="PlaceHolder 4"/>
          <p:cNvSpPr>
            <a:spLocks noGrp="1"/>
          </p:cNvSpPr>
          <p:nvPr>
            <p:ph type="body"/>
          </p:nvPr>
        </p:nvSpPr>
        <p:spPr>
          <a:xfrm>
            <a:off x="4645080" y="1535040"/>
            <a:ext cx="4041000" cy="639000"/>
          </a:xfrm>
          <a:prstGeom prst="rect">
            <a:avLst/>
          </a:prstGeom>
          <a:noFill/>
          <a:ln w="0">
            <a:noFill/>
          </a:ln>
        </p:spPr>
        <p:txBody>
          <a:bodyPr lIns="91440" tIns="45720" rIns="91440" bIns="45720" anchor="b">
            <a:noAutofit/>
          </a:bodyPr>
          <a:lstStyle>
            <a:lvl1pPr indent="0" algn="l" defTabSz="914400">
              <a:lnSpc>
                <a:spcPct val="100000"/>
              </a:lnSpc>
              <a:spcBef>
                <a:spcPts val="479"/>
              </a:spcBef>
              <a:buNone/>
              <a:tabLst>
                <a:tab pos="0" algn="l"/>
              </a:tabLst>
              <a:defRPr lang="en-US" sz="2400" b="1" u="none" strike="noStrike">
                <a:solidFill>
                  <a:schemeClr val="dk1"/>
                </a:solidFill>
                <a:effectLst/>
                <a:uFillTx/>
                <a:latin typeface="Calibri"/>
              </a:defRPr>
            </a:lvl1pPr>
          </a:lstStyle>
          <a:p>
            <a:pPr indent="0" algn="l" defTabSz="914400">
              <a:lnSpc>
                <a:spcPct val="100000"/>
              </a:lnSpc>
              <a:spcBef>
                <a:spcPts val="479"/>
              </a:spcBef>
              <a:buNone/>
              <a:tabLst>
                <a:tab pos="0" algn="l"/>
              </a:tabLst>
            </a:pPr>
            <a:r>
              <a:rPr lang="en-US" sz="2400" b="1" u="none" strike="noStrike">
                <a:solidFill>
                  <a:schemeClr val="dk1"/>
                </a:solidFill>
                <a:effectLst/>
                <a:uFillTx/>
                <a:latin typeface="Calibri"/>
              </a:rPr>
              <a:t>Click to edit Master text styles</a:t>
            </a:r>
            <a:endParaRPr lang="en-US" sz="2400" b="0" u="none" strike="noStrike">
              <a:solidFill>
                <a:schemeClr val="dk1"/>
              </a:solidFill>
              <a:effectLst/>
              <a:uFillTx/>
              <a:latin typeface="Calibri"/>
            </a:endParaRPr>
          </a:p>
        </p:txBody>
      </p:sp>
      <p:sp>
        <p:nvSpPr>
          <p:cNvPr id="64" name="PlaceHolder 5"/>
          <p:cNvSpPr>
            <a:spLocks noGrp="1"/>
          </p:cNvSpPr>
          <p:nvPr>
            <p:ph type="body"/>
          </p:nvPr>
        </p:nvSpPr>
        <p:spPr>
          <a:xfrm>
            <a:off x="4645080" y="2174760"/>
            <a:ext cx="4041000" cy="3950640"/>
          </a:xfrm>
          <a:prstGeom prst="rect">
            <a:avLst/>
          </a:prstGeom>
          <a:noFill/>
          <a:ln w="0">
            <a:noFill/>
          </a:ln>
        </p:spPr>
        <p:txBody>
          <a:bodyPr lIns="91440" tIns="45720" rIns="91440" bIns="45720" anchor="t">
            <a:noAutofit/>
          </a:bodyPr>
          <a:lstStyle>
            <a:lvl1pPr algn="l" defTabSz="914400">
              <a:lnSpc>
                <a:spcPct val="100000"/>
              </a:lnSpc>
              <a:spcBef>
                <a:spcPts val="479"/>
              </a:spcBef>
              <a:buClr>
                <a:srgbClr val="000000"/>
              </a:buClr>
              <a:buFont typeface="Arial"/>
              <a:buChar char="•"/>
              <a:tabLst>
                <a:tab pos="0" algn="l"/>
              </a:tabLst>
              <a:defRPr lang="en-US" sz="2400" b="0" u="none" strike="noStrike">
                <a:solidFill>
                  <a:schemeClr val="dk1"/>
                </a:solidFill>
                <a:effectLst/>
                <a:uFillTx/>
                <a:latin typeface="Calibri"/>
              </a:defRPr>
            </a:lvl1pPr>
            <a:lvl2pPr lvl="1" algn="l" defTabSz="914400">
              <a:lnSpc>
                <a:spcPct val="100000"/>
              </a:lnSpc>
              <a:spcBef>
                <a:spcPts val="400"/>
              </a:spcBef>
              <a:buClr>
                <a:srgbClr val="000000"/>
              </a:buClr>
              <a:buFont typeface="Arial"/>
              <a:buChar char="–"/>
              <a:tabLst>
                <a:tab pos="0" algn="l"/>
              </a:tabLst>
              <a:defRPr lang="en-US" sz="2000" b="0" u="none" strike="noStrike">
                <a:solidFill>
                  <a:schemeClr val="dk1"/>
                </a:solidFill>
                <a:effectLst/>
                <a:uFillTx/>
                <a:latin typeface="Calibri"/>
              </a:defRPr>
            </a:lvl2pPr>
            <a:lvl3pPr lvl="2" algn="l" defTabSz="914400">
              <a:lnSpc>
                <a:spcPct val="100000"/>
              </a:lnSpc>
              <a:spcBef>
                <a:spcPts val="360"/>
              </a:spcBef>
              <a:buClr>
                <a:srgbClr val="000000"/>
              </a:buClr>
              <a:buFont typeface="Arial"/>
              <a:buChar char="•"/>
              <a:tabLst>
                <a:tab pos="0" algn="l"/>
              </a:tabLst>
              <a:defRPr lang="en-US" sz="1800" b="0" u="none" strike="noStrike">
                <a:solidFill>
                  <a:schemeClr val="dk1"/>
                </a:solidFill>
                <a:effectLst/>
                <a:uFillTx/>
                <a:latin typeface="Calibri"/>
              </a:defRPr>
            </a:lvl3pPr>
            <a:lvl4pPr lvl="3" algn="l" defTabSz="914400">
              <a:lnSpc>
                <a:spcPct val="100000"/>
              </a:lnSpc>
              <a:spcBef>
                <a:spcPts val="320"/>
              </a:spcBef>
              <a:buClr>
                <a:srgbClr val="000000"/>
              </a:buClr>
              <a:buFont typeface="Arial"/>
              <a:buChar char="–"/>
              <a:tabLst>
                <a:tab pos="0" algn="l"/>
              </a:tabLst>
              <a:defRPr lang="en-US" sz="1600" b="0" u="none" strike="noStrike">
                <a:solidFill>
                  <a:schemeClr val="dk1"/>
                </a:solidFill>
                <a:effectLst/>
                <a:uFillTx/>
                <a:latin typeface="Calibri"/>
              </a:defRPr>
            </a:lvl4pPr>
            <a:lvl5pPr lvl="4" algn="l" defTabSz="914400">
              <a:lnSpc>
                <a:spcPct val="100000"/>
              </a:lnSpc>
              <a:spcBef>
                <a:spcPts val="320"/>
              </a:spcBef>
              <a:buClr>
                <a:srgbClr val="000000"/>
              </a:buClr>
              <a:buFont typeface="Arial"/>
              <a:buChar char="»"/>
              <a:tabLst>
                <a:tab pos="0" algn="l"/>
              </a:tabLst>
              <a:defRPr lang="en-US" sz="1600" b="0" u="none" strike="noStrike">
                <a:solidFill>
                  <a:schemeClr val="dk1"/>
                </a:solidFill>
                <a:effectLst/>
                <a:uFillTx/>
                <a:latin typeface="Calibri"/>
              </a:defRPr>
            </a:lvl5pPr>
          </a:lstStyle>
          <a:p>
            <a:pPr marL="343080" indent="-343080" algn="l" defTabSz="914400">
              <a:lnSpc>
                <a:spcPct val="100000"/>
              </a:lnSpc>
              <a:spcBef>
                <a:spcPts val="479"/>
              </a:spcBef>
              <a:buClr>
                <a:srgbClr val="000000"/>
              </a:buClr>
              <a:buFont typeface="Arial"/>
              <a:buChar char="•"/>
              <a:tabLst>
                <a:tab pos="0" algn="l"/>
              </a:tabLst>
            </a:pPr>
            <a:r>
              <a:rPr lang="en-US" sz="2400" b="0" u="none" strike="noStrike">
                <a:solidFill>
                  <a:schemeClr val="dk1"/>
                </a:solidFill>
                <a:effectLst/>
                <a:uFillTx/>
                <a:latin typeface="Calibri"/>
              </a:rPr>
              <a:t>Click to edit Master text styles</a:t>
            </a:r>
            <a:endParaRPr lang="en-US" sz="2400" b="0" u="none" strike="noStrike">
              <a:solidFill>
                <a:schemeClr val="dk1"/>
              </a:solidFill>
              <a:effectLst/>
              <a:uFillTx/>
              <a:latin typeface="Calibri"/>
            </a:endParaRPr>
          </a:p>
          <a:p>
            <a:pPr marL="743040" lvl="1" indent="-285840" algn="l" defTabSz="914400">
              <a:lnSpc>
                <a:spcPct val="100000"/>
              </a:lnSpc>
              <a:spcBef>
                <a:spcPts val="400"/>
              </a:spcBef>
              <a:buClr>
                <a:srgbClr val="000000"/>
              </a:buClr>
              <a:buFont typeface="Arial"/>
              <a:buChar char="–"/>
              <a:tabLst>
                <a:tab pos="0" algn="l"/>
              </a:tabLst>
            </a:pPr>
            <a:r>
              <a:rPr lang="en-US" sz="2000" b="0" u="none" strike="noStrike">
                <a:solidFill>
                  <a:schemeClr val="dk1"/>
                </a:solidFill>
                <a:effectLst/>
                <a:uFillTx/>
                <a:latin typeface="Calibri"/>
              </a:rPr>
              <a:t>Second level</a:t>
            </a:r>
            <a:endParaRPr lang="en-US" sz="2000" b="0" u="none" strike="noStrike">
              <a:solidFill>
                <a:schemeClr val="dk1"/>
              </a:solidFill>
              <a:effectLst/>
              <a:uFillTx/>
              <a:latin typeface="Calibri"/>
            </a:endParaRPr>
          </a:p>
          <a:p>
            <a:pPr marL="1143000" lvl="2" indent="-228600" algn="l" defTabSz="914400">
              <a:lnSpc>
                <a:spcPct val="100000"/>
              </a:lnSpc>
              <a:spcBef>
                <a:spcPts val="360"/>
              </a:spcBef>
              <a:buClr>
                <a:srgbClr val="000000"/>
              </a:buClr>
              <a:buFont typeface="Arial"/>
              <a:buChar char="•"/>
              <a:tabLst>
                <a:tab pos="0" algn="l"/>
              </a:tabLst>
            </a:pPr>
            <a:r>
              <a:rPr lang="en-US" sz="1800" b="0" u="none" strike="noStrike">
                <a:solidFill>
                  <a:schemeClr val="dk1"/>
                </a:solidFill>
                <a:effectLst/>
                <a:uFillTx/>
                <a:latin typeface="Calibri"/>
              </a:rPr>
              <a:t>Third level</a:t>
            </a:r>
            <a:endParaRPr lang="en-US" sz="1800" b="0" u="none" strike="noStrike">
              <a:solidFill>
                <a:schemeClr val="dk1"/>
              </a:solidFill>
              <a:effectLst/>
              <a:uFillTx/>
              <a:latin typeface="Calibri"/>
            </a:endParaRPr>
          </a:p>
          <a:p>
            <a:pPr marL="1600200" lvl="3" indent="-228600" algn="l" defTabSz="914400">
              <a:lnSpc>
                <a:spcPct val="100000"/>
              </a:lnSpc>
              <a:spcBef>
                <a:spcPts val="320"/>
              </a:spcBef>
              <a:buClr>
                <a:srgbClr val="000000"/>
              </a:buClr>
              <a:buFont typeface="Arial"/>
              <a:buChar char="–"/>
              <a:tabLst>
                <a:tab pos="0" algn="l"/>
              </a:tabLst>
            </a:pPr>
            <a:r>
              <a:rPr lang="en-US" sz="1600" b="0" u="none" strike="noStrike">
                <a:solidFill>
                  <a:schemeClr val="dk1"/>
                </a:solidFill>
                <a:effectLst/>
                <a:uFillTx/>
                <a:latin typeface="Calibri"/>
              </a:rPr>
              <a:t>Fourth level</a:t>
            </a:r>
            <a:endParaRPr lang="en-US" sz="1600" b="0" u="none" strike="noStrike">
              <a:solidFill>
                <a:schemeClr val="dk1"/>
              </a:solidFill>
              <a:effectLst/>
              <a:uFillTx/>
              <a:latin typeface="Calibri"/>
            </a:endParaRPr>
          </a:p>
          <a:p>
            <a:pPr marL="2057400" lvl="4" indent="-228600" algn="l" defTabSz="914400">
              <a:lnSpc>
                <a:spcPct val="100000"/>
              </a:lnSpc>
              <a:spcBef>
                <a:spcPts val="320"/>
              </a:spcBef>
              <a:buClr>
                <a:srgbClr val="000000"/>
              </a:buClr>
              <a:buFont typeface="Arial"/>
              <a:buChar char="»"/>
              <a:tabLst>
                <a:tab pos="0" algn="l"/>
              </a:tabLst>
            </a:pPr>
            <a:r>
              <a:rPr lang="en-US" sz="1600" b="0" u="none" strike="noStrike">
                <a:solidFill>
                  <a:schemeClr val="dk1"/>
                </a:solidFill>
                <a:effectLst/>
                <a:uFillTx/>
                <a:latin typeface="Calibri"/>
              </a:rPr>
              <a:t>Fifth level</a:t>
            </a:r>
            <a:endParaRPr lang="en-US" sz="1600" b="0" u="none" strike="noStrike">
              <a:solidFill>
                <a:schemeClr val="dk1"/>
              </a:solidFill>
              <a:effectLst/>
              <a:uFillTx/>
              <a:latin typeface="Calibri"/>
            </a:endParaRPr>
          </a:p>
        </p:txBody>
      </p:sp>
      <p:sp>
        <p:nvSpPr>
          <p:cNvPr id="65" name="PlaceHolder 6"/>
          <p:cNvSpPr>
            <a:spLocks noGrp="1"/>
          </p:cNvSpPr>
          <p:nvPr>
            <p:ph type="dt" idx="34"/>
          </p:nvPr>
        </p:nvSpPr>
        <p:spPr>
          <a:xfrm>
            <a:off x="457200" y="6356520"/>
            <a:ext cx="2133000" cy="364320"/>
          </a:xfrm>
          <a:prstGeom prst="rect">
            <a:avLst/>
          </a:prstGeom>
          <a:noFill/>
          <a:ln w="0">
            <a:noFill/>
          </a:ln>
        </p:spPr>
        <p:txBody>
          <a:bodyPr lIns="91440" tIns="45720" rIns="91440" bIns="45720" anchor="ctr">
            <a:noAutofit/>
          </a:bodyPr>
          <a:lstStyle>
            <a:lvl1pPr indent="0" algn="l" defTabSz="914400">
              <a:lnSpc>
                <a:spcPct val="100000"/>
              </a:lnSpc>
              <a:buNone/>
              <a:tabLst>
                <a:tab pos="0" algn="l"/>
              </a:tabLst>
              <a:defRPr lang="en-US" sz="1200" b="0" u="none" strike="noStrike">
                <a:solidFill>
                  <a:schemeClr val="dk1">
                    <a:tint val="75000"/>
                  </a:schemeClr>
                </a:solidFill>
                <a:effectLst/>
                <a:uFillTx/>
                <a:latin typeface="Calibri"/>
              </a:defRPr>
            </a:lvl1pPr>
          </a:lstStyle>
          <a:p>
            <a:pPr indent="0" algn="l" defTabSz="914400">
              <a:lnSpc>
                <a:spcPct val="100000"/>
              </a:lnSpc>
              <a:buNone/>
              <a:tabLst>
                <a:tab pos="0" algn="l"/>
              </a:tabLst>
            </a:pPr>
            <a:r>
              <a:rPr lang="en-US" sz="1200" b="0" u="none" strike="noStrike">
                <a:solidFill>
                  <a:schemeClr val="dk1">
                    <a:tint val="75000"/>
                  </a:schemeClr>
                </a:solidFill>
                <a:effectLst/>
                <a:uFillTx/>
                <a:latin typeface="Calibri"/>
              </a:rPr>
              <a:t>&lt;date/time&gt;</a:t>
            </a:r>
            <a:endParaRPr lang="en-AU" sz="1200" b="0" u="none" strike="noStrike">
              <a:solidFill>
                <a:srgbClr val="000000"/>
              </a:solidFill>
              <a:effectLst/>
              <a:uFillTx/>
              <a:latin typeface="Times New Roman"/>
            </a:endParaRPr>
          </a:p>
        </p:txBody>
      </p:sp>
      <p:sp>
        <p:nvSpPr>
          <p:cNvPr id="66" name="PlaceHolder 7"/>
          <p:cNvSpPr>
            <a:spLocks noGrp="1"/>
          </p:cNvSpPr>
          <p:nvPr>
            <p:ph type="ftr" idx="35"/>
          </p:nvPr>
        </p:nvSpPr>
        <p:spPr>
          <a:xfrm>
            <a:off x="3124080" y="6356520"/>
            <a:ext cx="2894760" cy="364320"/>
          </a:xfrm>
          <a:prstGeom prst="rect">
            <a:avLst/>
          </a:prstGeom>
          <a:noFill/>
          <a:ln w="0">
            <a:noFill/>
          </a:ln>
        </p:spPr>
        <p:txBody>
          <a:bodyPr lIns="91440" tIns="45720" rIns="91440" bIns="45720" anchor="ctr">
            <a:noAutofit/>
          </a:bodyPr>
          <a:lstStyle>
            <a:lvl1pPr indent="0" algn="ctr">
              <a:lnSpc>
                <a:spcPct val="100000"/>
              </a:lnSpc>
              <a:buNone/>
              <a:tabLst>
                <a:tab pos="0" algn="l"/>
              </a:tabLst>
              <a:defRPr lang="en-AU" sz="1400" b="0" u="none" strike="noStrike">
                <a:solidFill>
                  <a:srgbClr val="000000"/>
                </a:solidFill>
                <a:effectLst/>
                <a:uFillTx/>
                <a:latin typeface="Times New Roman"/>
              </a:defRPr>
            </a:lvl1pPr>
          </a:lstStyle>
          <a:p>
            <a:pPr indent="0" algn="ctr">
              <a:lnSpc>
                <a:spcPct val="100000"/>
              </a:lnSpc>
              <a:buNone/>
              <a:tabLst>
                <a:tab pos="0" algn="l"/>
              </a:tabLst>
            </a:pPr>
            <a:r>
              <a:rPr lang="en-AU" sz="1400" b="0" u="none" strike="noStrike">
                <a:solidFill>
                  <a:srgbClr val="000000"/>
                </a:solidFill>
                <a:effectLst/>
                <a:uFillTx/>
                <a:latin typeface="Times New Roman"/>
              </a:rPr>
              <a:t>&lt;footer&gt;</a:t>
            </a:r>
            <a:endParaRPr lang="en-AU" sz="1400" b="0" u="none" strike="noStrike">
              <a:solidFill>
                <a:srgbClr val="000000"/>
              </a:solidFill>
              <a:effectLst/>
              <a:uFillTx/>
              <a:latin typeface="Times New Roman"/>
            </a:endParaRPr>
          </a:p>
        </p:txBody>
      </p:sp>
      <p:sp>
        <p:nvSpPr>
          <p:cNvPr id="67" name="PlaceHolder 8"/>
          <p:cNvSpPr>
            <a:spLocks noGrp="1"/>
          </p:cNvSpPr>
          <p:nvPr>
            <p:ph type="sldNum" idx="36"/>
          </p:nvPr>
        </p:nvSpPr>
        <p:spPr>
          <a:xfrm>
            <a:off x="6553080" y="6356520"/>
            <a:ext cx="2133000" cy="364320"/>
          </a:xfrm>
          <a:prstGeom prst="rect">
            <a:avLst/>
          </a:prstGeom>
          <a:noFill/>
          <a:ln w="0">
            <a:noFill/>
          </a:ln>
        </p:spPr>
        <p:txBody>
          <a:bodyPr lIns="91440" tIns="45720" rIns="91440" bIns="45720" anchor="ctr">
            <a:noAutofit/>
          </a:bodyPr>
          <a:lstStyle>
            <a:lvl1pPr indent="0" algn="r" defTabSz="914400">
              <a:lnSpc>
                <a:spcPct val="100000"/>
              </a:lnSpc>
              <a:buNone/>
              <a:tabLst>
                <a:tab pos="0" algn="l"/>
              </a:tabLst>
              <a:defRPr lang="en-US" sz="1200" b="0" u="none" strike="noStrike">
                <a:solidFill>
                  <a:schemeClr val="dk1">
                    <a:tint val="75000"/>
                  </a:schemeClr>
                </a:solidFill>
                <a:effectLst/>
                <a:uFillTx/>
                <a:latin typeface="Calibri"/>
              </a:defRPr>
            </a:lvl1pPr>
          </a:lstStyle>
          <a:p>
            <a:pPr indent="0" algn="r" defTabSz="914400">
              <a:lnSpc>
                <a:spcPct val="100000"/>
              </a:lnSpc>
              <a:buNone/>
              <a:tabLst>
                <a:tab pos="0" algn="l"/>
              </a:tabLst>
            </a:pPr>
            <a:fld id="{941E55D2-F830-40BE-B45A-DE37492D6B30}" type="slidenum">
              <a:rPr lang="en-US" sz="1200" b="0" u="none" strike="noStrike">
                <a:solidFill>
                  <a:schemeClr val="dk1">
                    <a:tint val="75000"/>
                  </a:schemeClr>
                </a:solidFill>
                <a:effectLst/>
                <a:uFillTx/>
                <a:latin typeface="Calibri"/>
              </a:rPr>
              <a:t>&lt;number&gt;</a:t>
            </a:fld>
            <a:endParaRPr lang="en-AU" sz="1200" b="0" u="none" strike="noStrike">
              <a:solidFill>
                <a:srgbClr val="000000"/>
              </a:solidFill>
              <a:effectLst/>
              <a:uFillTx/>
              <a:latin typeface="Times New Roman"/>
            </a:endParaRP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bg>
      <p:bgPr>
        <a:solidFill>
          <a:srgbClr val="FFFFFF"/>
        </a:solidFill>
      </p:bgPr>
    </p:bg>
    <p:spTree>
      <p:nvGrpSpPr>
        <p:cNvPr id="1" name=""/>
        <p:cNvGrpSpPr/>
        <p:nvPr/>
      </p:nvGrpSpPr>
      <p:grpSpPr>
        <a:xfrm>
          <a:off x="0" y="0"/>
          <a:ext cx="0" cy="0"/>
          <a:chOff x="0" y="0"/>
          <a:chExt cx="0" cy="0"/>
        </a:xfrm>
      </p:grpSpPr>
      <p:sp>
        <p:nvSpPr>
          <p:cNvPr id="68" name="PlaceHolder 1"/>
          <p:cNvSpPr>
            <a:spLocks noGrp="1"/>
          </p:cNvSpPr>
          <p:nvPr>
            <p:ph type="title"/>
          </p:nvPr>
        </p:nvSpPr>
        <p:spPr>
          <a:xfrm>
            <a:off x="457200" y="274680"/>
            <a:ext cx="8228880" cy="1142280"/>
          </a:xfrm>
          <a:prstGeom prst="rect">
            <a:avLst/>
          </a:prstGeom>
          <a:noFill/>
          <a:ln w="0">
            <a:noFill/>
          </a:ln>
        </p:spPr>
        <p:txBody>
          <a:bodyPr lIns="91440" tIns="45720" rIns="91440" bIns="45720" anchor="ctr">
            <a:noAutofit/>
          </a:bodyPr>
          <a:lstStyle>
            <a:lvl1pPr indent="0" algn="ctr" defTabSz="914400">
              <a:lnSpc>
                <a:spcPct val="100000"/>
              </a:lnSpc>
              <a:buNone/>
              <a:tabLst>
                <a:tab pos="0" algn="l"/>
              </a:tabLst>
              <a:defRPr lang="en-US" sz="4400" b="0" u="none" strike="noStrike">
                <a:solidFill>
                  <a:schemeClr val="dk1"/>
                </a:solidFill>
                <a:effectLst/>
                <a:uFillTx/>
                <a:latin typeface="Calibri"/>
              </a:defRPr>
            </a:lvl1pPr>
          </a:lstStyle>
          <a:p>
            <a:pPr indent="0" algn="ctr" defTabSz="914400">
              <a:lnSpc>
                <a:spcPct val="100000"/>
              </a:lnSpc>
              <a:buNone/>
              <a:tabLst>
                <a:tab pos="0" algn="l"/>
              </a:tabLst>
            </a:pPr>
            <a:r>
              <a:rPr lang="en-US" sz="4400" b="0" u="none" strike="noStrike">
                <a:solidFill>
                  <a:schemeClr val="dk1"/>
                </a:solidFill>
                <a:effectLst/>
                <a:uFillTx/>
                <a:latin typeface="Calibri"/>
              </a:rPr>
              <a:t>Click to edit Master title style</a:t>
            </a:r>
            <a:endParaRPr lang="en-US" sz="4400" b="0" u="none" strike="noStrike">
              <a:solidFill>
                <a:schemeClr val="dk1"/>
              </a:solidFill>
              <a:effectLst/>
              <a:uFillTx/>
              <a:latin typeface="Calibri"/>
            </a:endParaRPr>
          </a:p>
        </p:txBody>
      </p:sp>
      <p:sp>
        <p:nvSpPr>
          <p:cNvPr id="69" name="PlaceHolder 2"/>
          <p:cNvSpPr>
            <a:spLocks noGrp="1"/>
          </p:cNvSpPr>
          <p:nvPr>
            <p:ph type="dt" idx="37"/>
          </p:nvPr>
        </p:nvSpPr>
        <p:spPr>
          <a:xfrm>
            <a:off x="457200" y="6356520"/>
            <a:ext cx="2133000" cy="364320"/>
          </a:xfrm>
          <a:prstGeom prst="rect">
            <a:avLst/>
          </a:prstGeom>
          <a:noFill/>
          <a:ln w="0">
            <a:noFill/>
          </a:ln>
        </p:spPr>
        <p:txBody>
          <a:bodyPr lIns="91440" tIns="45720" rIns="91440" bIns="45720" anchor="ctr">
            <a:noAutofit/>
          </a:bodyPr>
          <a:lstStyle>
            <a:lvl1pPr indent="0" algn="l" defTabSz="914400">
              <a:lnSpc>
                <a:spcPct val="100000"/>
              </a:lnSpc>
              <a:buNone/>
              <a:tabLst>
                <a:tab pos="0" algn="l"/>
              </a:tabLst>
              <a:defRPr lang="en-US" sz="1200" b="0" u="none" strike="noStrike">
                <a:solidFill>
                  <a:schemeClr val="dk1">
                    <a:tint val="75000"/>
                  </a:schemeClr>
                </a:solidFill>
                <a:effectLst/>
                <a:uFillTx/>
                <a:latin typeface="Calibri"/>
              </a:defRPr>
            </a:lvl1pPr>
          </a:lstStyle>
          <a:p>
            <a:pPr indent="0" algn="l" defTabSz="914400">
              <a:lnSpc>
                <a:spcPct val="100000"/>
              </a:lnSpc>
              <a:buNone/>
              <a:tabLst>
                <a:tab pos="0" algn="l"/>
              </a:tabLst>
            </a:pPr>
            <a:r>
              <a:rPr lang="en-US" sz="1200" b="0" u="none" strike="noStrike">
                <a:solidFill>
                  <a:schemeClr val="dk1">
                    <a:tint val="75000"/>
                  </a:schemeClr>
                </a:solidFill>
                <a:effectLst/>
                <a:uFillTx/>
                <a:latin typeface="Calibri"/>
              </a:rPr>
              <a:t>&lt;date/time&gt;</a:t>
            </a:r>
            <a:endParaRPr lang="en-AU" sz="1200" b="0" u="none" strike="noStrike">
              <a:solidFill>
                <a:srgbClr val="000000"/>
              </a:solidFill>
              <a:effectLst/>
              <a:uFillTx/>
              <a:latin typeface="Times New Roman"/>
            </a:endParaRPr>
          </a:p>
        </p:txBody>
      </p:sp>
      <p:sp>
        <p:nvSpPr>
          <p:cNvPr id="70" name="PlaceHolder 3"/>
          <p:cNvSpPr>
            <a:spLocks noGrp="1"/>
          </p:cNvSpPr>
          <p:nvPr>
            <p:ph type="ftr" idx="38"/>
          </p:nvPr>
        </p:nvSpPr>
        <p:spPr>
          <a:xfrm>
            <a:off x="3124080" y="6356520"/>
            <a:ext cx="2894760" cy="364320"/>
          </a:xfrm>
          <a:prstGeom prst="rect">
            <a:avLst/>
          </a:prstGeom>
          <a:noFill/>
          <a:ln w="0">
            <a:noFill/>
          </a:ln>
        </p:spPr>
        <p:txBody>
          <a:bodyPr lIns="91440" tIns="45720" rIns="91440" bIns="45720" anchor="ctr">
            <a:noAutofit/>
          </a:bodyPr>
          <a:lstStyle>
            <a:lvl1pPr indent="0" algn="ctr">
              <a:lnSpc>
                <a:spcPct val="100000"/>
              </a:lnSpc>
              <a:buNone/>
              <a:tabLst>
                <a:tab pos="0" algn="l"/>
              </a:tabLst>
              <a:defRPr lang="en-AU" sz="1400" b="0" u="none" strike="noStrike">
                <a:solidFill>
                  <a:srgbClr val="000000"/>
                </a:solidFill>
                <a:effectLst/>
                <a:uFillTx/>
                <a:latin typeface="Times New Roman"/>
              </a:defRPr>
            </a:lvl1pPr>
          </a:lstStyle>
          <a:p>
            <a:pPr indent="0" algn="ctr">
              <a:lnSpc>
                <a:spcPct val="100000"/>
              </a:lnSpc>
              <a:buNone/>
              <a:tabLst>
                <a:tab pos="0" algn="l"/>
              </a:tabLst>
            </a:pPr>
            <a:r>
              <a:rPr lang="en-AU" sz="1400" b="0" u="none" strike="noStrike">
                <a:solidFill>
                  <a:srgbClr val="000000"/>
                </a:solidFill>
                <a:effectLst/>
                <a:uFillTx/>
                <a:latin typeface="Times New Roman"/>
              </a:rPr>
              <a:t>&lt;footer&gt;</a:t>
            </a:r>
            <a:endParaRPr lang="en-AU" sz="1400" b="0" u="none" strike="noStrike">
              <a:solidFill>
                <a:srgbClr val="000000"/>
              </a:solidFill>
              <a:effectLst/>
              <a:uFillTx/>
              <a:latin typeface="Times New Roman"/>
            </a:endParaRPr>
          </a:p>
        </p:txBody>
      </p:sp>
      <p:sp>
        <p:nvSpPr>
          <p:cNvPr id="71" name="PlaceHolder 4"/>
          <p:cNvSpPr>
            <a:spLocks noGrp="1"/>
          </p:cNvSpPr>
          <p:nvPr>
            <p:ph type="sldNum" idx="39"/>
          </p:nvPr>
        </p:nvSpPr>
        <p:spPr>
          <a:xfrm>
            <a:off x="6553080" y="6356520"/>
            <a:ext cx="2133000" cy="364320"/>
          </a:xfrm>
          <a:prstGeom prst="rect">
            <a:avLst/>
          </a:prstGeom>
          <a:noFill/>
          <a:ln w="0">
            <a:noFill/>
          </a:ln>
        </p:spPr>
        <p:txBody>
          <a:bodyPr lIns="91440" tIns="45720" rIns="91440" bIns="45720" anchor="ctr">
            <a:noAutofit/>
          </a:bodyPr>
          <a:lstStyle>
            <a:lvl1pPr indent="0" algn="r" defTabSz="914400">
              <a:lnSpc>
                <a:spcPct val="100000"/>
              </a:lnSpc>
              <a:buNone/>
              <a:tabLst>
                <a:tab pos="0" algn="l"/>
              </a:tabLst>
              <a:defRPr lang="en-US" sz="1200" b="0" u="none" strike="noStrike">
                <a:solidFill>
                  <a:schemeClr val="dk1">
                    <a:tint val="75000"/>
                  </a:schemeClr>
                </a:solidFill>
                <a:effectLst/>
                <a:uFillTx/>
                <a:latin typeface="Calibri"/>
              </a:defRPr>
            </a:lvl1pPr>
          </a:lstStyle>
          <a:p>
            <a:pPr indent="0" algn="r" defTabSz="914400">
              <a:lnSpc>
                <a:spcPct val="100000"/>
              </a:lnSpc>
              <a:buNone/>
              <a:tabLst>
                <a:tab pos="0" algn="l"/>
              </a:tabLst>
            </a:pPr>
            <a:fld id="{6AA05FBB-6DCC-4FB5-990E-1540F62E6302}" type="slidenum">
              <a:rPr lang="en-US" sz="1200" b="0" u="none" strike="noStrike">
                <a:solidFill>
                  <a:schemeClr val="dk1">
                    <a:tint val="75000"/>
                  </a:schemeClr>
                </a:solidFill>
                <a:effectLst/>
                <a:uFillTx/>
                <a:latin typeface="Calibri"/>
              </a:rPr>
              <a:t>&lt;number&gt;</a:t>
            </a:fld>
            <a:endParaRPr lang="en-AU" sz="1200" b="0" u="none" strike="noStrike">
              <a:solidFill>
                <a:srgbClr val="000000"/>
              </a:solidFill>
              <a:effectLst/>
              <a:uFillTx/>
              <a:latin typeface="Times New Roman"/>
            </a:endParaRPr>
          </a:p>
        </p:txBody>
      </p:sp>
      <p:sp>
        <p:nvSpPr>
          <p:cNvPr id="72" name="PlaceHolder 5"/>
          <p:cNvSpPr>
            <a:spLocks noGrp="1"/>
          </p:cNvSpPr>
          <p:nvPr>
            <p:ph type="body"/>
          </p:nvPr>
        </p:nvSpPr>
        <p:spPr>
          <a:xfrm>
            <a:off x="812520" y="2139480"/>
            <a:ext cx="14630040" cy="5302800"/>
          </a:xfrm>
          <a:prstGeom prst="rect">
            <a:avLst/>
          </a:prstGeom>
          <a:noFill/>
          <a:ln w="0">
            <a:noFill/>
          </a:ln>
        </p:spPr>
        <p:txBody>
          <a:bodyPr lIns="0" tIns="0" rIns="0" bIns="0" anchor="t">
            <a:normAutofit/>
          </a:bodyPr>
          <a:lstStyle>
            <a:lvl1pPr algn="l">
              <a:spcBef>
                <a:spcPts val="1417"/>
              </a:spcBef>
              <a:buClr>
                <a:srgbClr val="000000"/>
              </a:buClr>
              <a:buSzPct val="45000"/>
              <a:buFont typeface="Wingdings" charset="2"/>
              <a:buChar char=""/>
              <a:defRPr lang="en-AU" sz="3200" b="0" u="none" strike="noStrike">
                <a:solidFill>
                  <a:srgbClr val="000000"/>
                </a:solidFill>
                <a:effectLst/>
                <a:uFillTx/>
                <a:latin typeface="Arial"/>
              </a:defRPr>
            </a:lvl1pPr>
            <a:lvl2pPr lvl="1" algn="l">
              <a:spcBef>
                <a:spcPts val="1134"/>
              </a:spcBef>
              <a:buClr>
                <a:srgbClr val="000000"/>
              </a:buClr>
              <a:buSzPct val="75000"/>
              <a:buFont typeface="Symbol" charset="2"/>
              <a:buChar char=""/>
              <a:defRPr lang="en-AU" sz="2800" b="0" u="none" strike="noStrike">
                <a:solidFill>
                  <a:srgbClr val="000000"/>
                </a:solidFill>
                <a:effectLst/>
                <a:uFillTx/>
                <a:latin typeface="Arial"/>
              </a:defRPr>
            </a:lvl2pPr>
            <a:lvl3pPr lvl="2" algn="l">
              <a:spcBef>
                <a:spcPts val="850"/>
              </a:spcBef>
              <a:buClr>
                <a:srgbClr val="000000"/>
              </a:buClr>
              <a:buSzPct val="45000"/>
              <a:buFont typeface="Wingdings" charset="2"/>
              <a:buChar char=""/>
              <a:defRPr lang="en-AU" sz="2400" b="0" u="none" strike="noStrike">
                <a:solidFill>
                  <a:srgbClr val="000000"/>
                </a:solidFill>
                <a:effectLst/>
                <a:uFillTx/>
                <a:latin typeface="Arial"/>
              </a:defRPr>
            </a:lvl3pPr>
            <a:lvl4pPr lvl="3" algn="l">
              <a:spcBef>
                <a:spcPts val="567"/>
              </a:spcBef>
              <a:buClr>
                <a:srgbClr val="000000"/>
              </a:buClr>
              <a:buSzPct val="75000"/>
              <a:buFont typeface="Symbol" charset="2"/>
              <a:buChar char=""/>
              <a:defRPr lang="en-AU" sz="2000" b="0" u="none" strike="noStrike">
                <a:solidFill>
                  <a:srgbClr val="000000"/>
                </a:solidFill>
                <a:effectLst/>
                <a:uFillTx/>
                <a:latin typeface="Arial"/>
              </a:defRPr>
            </a:lvl4pPr>
            <a:lvl5pPr lvl="4" algn="l">
              <a:spcBef>
                <a:spcPts val="283"/>
              </a:spcBef>
              <a:buClr>
                <a:srgbClr val="000000"/>
              </a:buClr>
              <a:buSzPct val="45000"/>
              <a:buFont typeface="Wingdings" charset="2"/>
              <a:buChar char=""/>
              <a:defRPr lang="en-AU" sz="2000" b="0" u="none" strike="noStrike">
                <a:solidFill>
                  <a:srgbClr val="000000"/>
                </a:solidFill>
                <a:effectLst/>
                <a:uFillTx/>
                <a:latin typeface="Arial"/>
              </a:defRPr>
            </a:lvl5pPr>
            <a:lvl6pPr lvl="5" algn="l">
              <a:spcBef>
                <a:spcPts val="283"/>
              </a:spcBef>
              <a:buClr>
                <a:srgbClr val="000000"/>
              </a:buClr>
              <a:buSzPct val="45000"/>
              <a:buFont typeface="Wingdings" charset="2"/>
              <a:buChar char=""/>
              <a:defRPr lang="en-AU" sz="2000" b="0" u="none" strike="noStrike">
                <a:solidFill>
                  <a:srgbClr val="000000"/>
                </a:solidFill>
                <a:effectLst/>
                <a:uFillTx/>
                <a:latin typeface="Arial"/>
              </a:defRPr>
            </a:lvl6pPr>
            <a:lvl7pPr lvl="6" algn="l">
              <a:spcBef>
                <a:spcPts val="283"/>
              </a:spcBef>
              <a:buClr>
                <a:srgbClr val="000000"/>
              </a:buClr>
              <a:buSzPct val="45000"/>
              <a:buFont typeface="Wingdings" charset="2"/>
              <a:buChar char=""/>
              <a:defRPr lang="en-AU" sz="2000" b="0" u="none" strike="noStrike">
                <a:solidFill>
                  <a:srgbClr val="000000"/>
                </a:solidFill>
                <a:effectLst/>
                <a:uFillTx/>
                <a:latin typeface="Arial"/>
              </a:defRPr>
            </a:lvl7pPr>
          </a:lstStyle>
          <a:p>
            <a:pPr marL="432000" indent="-324000" algn="l">
              <a:spcBef>
                <a:spcPts val="1417"/>
              </a:spcBef>
              <a:buClr>
                <a:srgbClr val="000000"/>
              </a:buClr>
              <a:buSzPct val="45000"/>
              <a:buFont typeface="Wingdings" charset="2"/>
              <a:buChar char=""/>
            </a:pPr>
            <a:r>
              <a:rPr lang="en-AU" sz="3200" b="0" u="none" strike="noStrike">
                <a:solidFill>
                  <a:srgbClr val="000000"/>
                </a:solidFill>
                <a:effectLst/>
                <a:uFillTx/>
                <a:latin typeface="Arial"/>
              </a:rPr>
              <a:t>Click to edit the outline text format</a:t>
            </a:r>
            <a:endParaRPr lang="en-AU" sz="3200" b="0" u="none" strike="noStrike">
              <a:solidFill>
                <a:srgbClr val="000000"/>
              </a:solidFill>
              <a:effectLst/>
              <a:uFillTx/>
              <a:latin typeface="Arial"/>
            </a:endParaRPr>
          </a:p>
          <a:p>
            <a:pPr marL="864000" lvl="1" indent="-324000" algn="l">
              <a:spcBef>
                <a:spcPts val="1134"/>
              </a:spcBef>
              <a:buClr>
                <a:srgbClr val="000000"/>
              </a:buClr>
              <a:buSzPct val="75000"/>
              <a:buFont typeface="Symbol" charset="2"/>
              <a:buChar char=""/>
            </a:pPr>
            <a:r>
              <a:rPr lang="en-AU" sz="2800" b="0" u="none" strike="noStrike">
                <a:solidFill>
                  <a:srgbClr val="000000"/>
                </a:solidFill>
                <a:effectLst/>
                <a:uFillTx/>
                <a:latin typeface="Arial"/>
              </a:rPr>
              <a:t>Second Outline Level</a:t>
            </a:r>
            <a:endParaRPr lang="en-AU" sz="2800" b="0" u="none" strike="noStrike">
              <a:solidFill>
                <a:srgbClr val="000000"/>
              </a:solidFill>
              <a:effectLst/>
              <a:uFillTx/>
              <a:latin typeface="Arial"/>
            </a:endParaRPr>
          </a:p>
          <a:p>
            <a:pPr marL="1296000" lvl="2" indent="-288000" algn="l">
              <a:spcBef>
                <a:spcPts val="850"/>
              </a:spcBef>
              <a:buClr>
                <a:srgbClr val="000000"/>
              </a:buClr>
              <a:buSzPct val="45000"/>
              <a:buFont typeface="Wingdings" charset="2"/>
              <a:buChar char=""/>
            </a:pPr>
            <a:r>
              <a:rPr lang="en-AU" sz="2400" b="0" u="none" strike="noStrike">
                <a:solidFill>
                  <a:srgbClr val="000000"/>
                </a:solidFill>
                <a:effectLst/>
                <a:uFillTx/>
                <a:latin typeface="Arial"/>
              </a:rPr>
              <a:t>Third Outline Level</a:t>
            </a:r>
            <a:endParaRPr lang="en-AU" sz="2400" b="0" u="none" strike="noStrike">
              <a:solidFill>
                <a:srgbClr val="000000"/>
              </a:solidFill>
              <a:effectLst/>
              <a:uFillTx/>
              <a:latin typeface="Arial"/>
            </a:endParaRPr>
          </a:p>
          <a:p>
            <a:pPr marL="1728000" lvl="3" indent="-216000" algn="l">
              <a:spcBef>
                <a:spcPts val="567"/>
              </a:spcBef>
              <a:buClr>
                <a:srgbClr val="000000"/>
              </a:buClr>
              <a:buSzPct val="75000"/>
              <a:buFont typeface="Symbol" charset="2"/>
              <a:buChar char=""/>
            </a:pPr>
            <a:r>
              <a:rPr lang="en-AU" sz="2000" b="0" u="none" strike="noStrike">
                <a:solidFill>
                  <a:srgbClr val="000000"/>
                </a:solidFill>
                <a:effectLst/>
                <a:uFillTx/>
                <a:latin typeface="Arial"/>
              </a:rPr>
              <a:t>Fourth Outline Level</a:t>
            </a:r>
            <a:endParaRPr lang="en-AU" sz="2000" b="0" u="none" strike="noStrike">
              <a:solidFill>
                <a:srgbClr val="000000"/>
              </a:solidFill>
              <a:effectLst/>
              <a:uFillTx/>
              <a:latin typeface="Arial"/>
            </a:endParaRPr>
          </a:p>
          <a:p>
            <a:pPr marL="2160000" lvl="4" indent="-216000" algn="l">
              <a:spcBef>
                <a:spcPts val="283"/>
              </a:spcBef>
              <a:buClr>
                <a:srgbClr val="000000"/>
              </a:buClr>
              <a:buSzPct val="45000"/>
              <a:buFont typeface="Wingdings" charset="2"/>
              <a:buChar char=""/>
            </a:pPr>
            <a:r>
              <a:rPr lang="en-AU" sz="2000" b="0" u="none" strike="noStrike">
                <a:solidFill>
                  <a:srgbClr val="000000"/>
                </a:solidFill>
                <a:effectLst/>
                <a:uFillTx/>
                <a:latin typeface="Arial"/>
              </a:rPr>
              <a:t>Fifth Outline Level</a:t>
            </a:r>
            <a:endParaRPr lang="en-AU" sz="2000" b="0" u="none" strike="noStrike">
              <a:solidFill>
                <a:srgbClr val="000000"/>
              </a:solidFill>
              <a:effectLst/>
              <a:uFillTx/>
              <a:latin typeface="Arial"/>
            </a:endParaRPr>
          </a:p>
          <a:p>
            <a:pPr marL="2592000" lvl="5" indent="-216000" algn="l">
              <a:spcBef>
                <a:spcPts val="283"/>
              </a:spcBef>
              <a:buClr>
                <a:srgbClr val="000000"/>
              </a:buClr>
              <a:buSzPct val="45000"/>
              <a:buFont typeface="Wingdings" charset="2"/>
              <a:buChar char=""/>
            </a:pPr>
            <a:r>
              <a:rPr lang="en-AU" sz="2000" b="0" u="none" strike="noStrike">
                <a:solidFill>
                  <a:srgbClr val="000000"/>
                </a:solidFill>
                <a:effectLst/>
                <a:uFillTx/>
                <a:latin typeface="Arial"/>
              </a:rPr>
              <a:t>Sixth Outline Level</a:t>
            </a:r>
            <a:endParaRPr lang="en-AU" sz="2000" b="0" u="none" strike="noStrike">
              <a:solidFill>
                <a:srgbClr val="000000"/>
              </a:solidFill>
              <a:effectLst/>
              <a:uFillTx/>
              <a:latin typeface="Arial"/>
            </a:endParaRPr>
          </a:p>
          <a:p>
            <a:pPr marL="3024000" lvl="6" indent="-216000" algn="l">
              <a:spcBef>
                <a:spcPts val="283"/>
              </a:spcBef>
              <a:buClr>
                <a:srgbClr val="000000"/>
              </a:buClr>
              <a:buSzPct val="45000"/>
              <a:buFont typeface="Wingdings" charset="2"/>
              <a:buChar char=""/>
            </a:pPr>
            <a:r>
              <a:rPr lang="en-AU" sz="2000" b="0" u="none" strike="noStrike">
                <a:solidFill>
                  <a:srgbClr val="000000"/>
                </a:solidFill>
                <a:effectLst/>
                <a:uFillTx/>
                <a:latin typeface="Arial"/>
              </a:rPr>
              <a:t>Seventh Outline Level</a:t>
            </a:r>
            <a:endParaRPr lang="en-AU" sz="2000" b="0" u="none" strike="noStrike">
              <a:solidFill>
                <a:srgbClr val="000000"/>
              </a:solidFill>
              <a:effectLst/>
              <a:uFillTx/>
              <a:latin typeface="Arial"/>
            </a:endParaRPr>
          </a:p>
        </p:txBody>
      </p:sp>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Default">
    <p:spTree>
      <p:nvGrpSpPr>
        <p:cNvPr id="1" name=""/>
        <p:cNvGrpSpPr/>
        <p:nvPr/>
      </p:nvGrpSpPr>
      <p:grpSpPr>
        <a:xfrm>
          <a:off x="0" y="0"/>
          <a:ext cx="0" cy="0"/>
          <a:chOff x="0" y="0"/>
          <a:chExt cx="0" cy="0"/>
        </a:xfrm>
      </p:grpSpPr>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Default">
    <p:spTree>
      <p:nvGrpSpPr>
        <p:cNvPr id="1" name=""/>
        <p:cNvGrpSpPr/>
        <p:nvPr/>
      </p:nvGrpSpPr>
      <p:grpSpPr>
        <a:xfrm>
          <a:off x="0" y="0"/>
          <a:ext cx="0" cy="0"/>
          <a:chOff x="0" y="0"/>
          <a:chExt cx="0" cy="0"/>
        </a:xfrm>
      </p:grpSpPr>
      <p:sp>
        <p:nvSpPr>
          <p:cNvPr id="75" name="PlaceHolder 1"/>
          <p:cNvSpPr>
            <a:spLocks noGrp="1"/>
          </p:cNvSpPr>
          <p:nvPr>
            <p:ph type="title"/>
          </p:nvPr>
        </p:nvSpPr>
        <p:spPr>
          <a:xfrm>
            <a:off x="812520" y="364680"/>
            <a:ext cx="14629680" cy="1526040"/>
          </a:xfrm>
          <a:prstGeom prst="rect">
            <a:avLst/>
          </a:prstGeom>
          <a:noFill/>
          <a:ln w="0">
            <a:noFill/>
          </a:ln>
        </p:spPr>
        <p:txBody>
          <a:bodyPr lIns="0" tIns="0" rIns="0" bIns="0" anchor="ctr">
            <a:spAutoFit/>
          </a:bodyPr>
          <a:p>
            <a:pPr indent="0" algn="ctr" defTabSz="914400">
              <a:buNone/>
              <a:tabLst>
                <a:tab pos="0" algn="l"/>
              </a:tabLst>
            </a:pPr>
            <a:endParaRPr lang="en-US" sz="4400" b="0" u="none" strike="noStrike">
              <a:solidFill>
                <a:schemeClr val="dk1"/>
              </a:solidFill>
              <a:effectLst/>
              <a:uFillTx/>
              <a:latin typeface="Calibri"/>
            </a:endParaRPr>
          </a:p>
        </p:txBody>
      </p:sp>
      <p:sp>
        <p:nvSpPr>
          <p:cNvPr id="76" name="PlaceHolder 2"/>
          <p:cNvSpPr>
            <a:spLocks noGrp="1"/>
          </p:cNvSpPr>
          <p:nvPr>
            <p:ph/>
          </p:nvPr>
        </p:nvSpPr>
        <p:spPr>
          <a:xfrm>
            <a:off x="812520" y="2139480"/>
            <a:ext cx="14629680" cy="5302440"/>
          </a:xfrm>
          <a:prstGeom prst="rect">
            <a:avLst/>
          </a:prstGeom>
          <a:noFill/>
          <a:ln w="0">
            <a:noFill/>
          </a:ln>
        </p:spPr>
        <p:txBody>
          <a:bodyPr lIns="0" tIns="0" rIns="0" bIns="0" anchor="t">
            <a:normAutofit/>
          </a:bodyPr>
          <a:p>
            <a:pPr indent="0" algn="l" defTabSz="914400">
              <a:spcBef>
                <a:spcPts val="641"/>
              </a:spcBef>
              <a:buNone/>
            </a:pPr>
            <a:endParaRPr lang="en-US" sz="3200" b="0" u="none" strike="noStrike">
              <a:solidFill>
                <a:schemeClr val="dk1"/>
              </a:solidFill>
              <a:effectLst/>
              <a:uFillTx/>
              <a:latin typeface="Calibri"/>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 preserve="1">
  <p:cSld name="Default 1">
    <p:spTree>
      <p:nvGrpSpPr>
        <p:cNvPr id="1" name=""/>
        <p:cNvGrpSpPr/>
        <p:nvPr/>
      </p:nvGrpSpPr>
      <p:grpSpPr>
        <a:xfrm>
          <a:off x="0" y="0"/>
          <a:ext cx="0" cy="0"/>
          <a:chOff x="0" y="0"/>
          <a:chExt cx="0" cy="0"/>
        </a:xfrm>
      </p:grpSpPr>
      <p:sp>
        <p:nvSpPr>
          <p:cNvPr id="82" name="PlaceHolder 1"/>
          <p:cNvSpPr>
            <a:spLocks noGrp="1"/>
          </p:cNvSpPr>
          <p:nvPr>
            <p:ph type="title"/>
          </p:nvPr>
        </p:nvSpPr>
        <p:spPr>
          <a:xfrm>
            <a:off x="812520" y="364680"/>
            <a:ext cx="14629680" cy="1526040"/>
          </a:xfrm>
          <a:prstGeom prst="rect">
            <a:avLst/>
          </a:prstGeom>
          <a:noFill/>
          <a:ln w="0">
            <a:noFill/>
          </a:ln>
        </p:spPr>
        <p:txBody>
          <a:bodyPr lIns="0" tIns="0" rIns="0" bIns="0" anchor="ctr">
            <a:spAutoFit/>
          </a:bodyPr>
          <a:p>
            <a:pPr indent="0" algn="ctr" defTabSz="914400">
              <a:buNone/>
              <a:tabLst>
                <a:tab pos="0" algn="l"/>
              </a:tabLst>
            </a:pPr>
            <a:endParaRPr lang="en-US" sz="4400" b="0" u="none" strike="noStrike">
              <a:solidFill>
                <a:schemeClr val="dk1"/>
              </a:solidFill>
              <a:effectLst/>
              <a:uFillTx/>
              <a:latin typeface="Calibri"/>
            </a:endParaRPr>
          </a:p>
        </p:txBody>
      </p:sp>
      <p:sp>
        <p:nvSpPr>
          <p:cNvPr id="83" name="PlaceHolder 2"/>
          <p:cNvSpPr>
            <a:spLocks noGrp="1"/>
          </p:cNvSpPr>
          <p:nvPr>
            <p:ph type="subTitle"/>
          </p:nvPr>
        </p:nvSpPr>
        <p:spPr>
          <a:xfrm>
            <a:off x="812520" y="2139480"/>
            <a:ext cx="14629680" cy="5302440"/>
          </a:xfrm>
          <a:prstGeom prst="rect">
            <a:avLst/>
          </a:prstGeom>
          <a:noFill/>
          <a:ln w="0">
            <a:noFill/>
          </a:ln>
        </p:spPr>
        <p:txBody>
          <a:bodyPr lIns="0" tIns="0" rIns="0" bIns="0" anchor="ctr">
            <a:spAutoFit/>
          </a:bodyPr>
          <a:p>
            <a:pPr indent="0" algn="ctr">
              <a:buNone/>
            </a:pPr>
            <a:endParaRPr lang="en-AU" sz="3200" b="0" u="none" strike="noStrike">
              <a:solidFill>
                <a:srgbClr val="000000"/>
              </a:solidFill>
              <a:effectLst/>
              <a:uFillTx/>
              <a:latin typeface="Arial"/>
            </a:endParaRPr>
          </a:p>
        </p:txBody>
      </p:sp>
      <p:sp>
        <p:nvSpPr>
          <p:cNvPr id="4" name="PlaceHolder 3"/>
          <p:cNvSpPr>
            <a:spLocks noGrp="1"/>
          </p:cNvSpPr>
          <p:nvPr>
            <p:ph type="ftr" idx="40"/>
          </p:nvPr>
        </p:nvSpPr>
        <p:spPr/>
        <p:txBody>
          <a:bodyPr/>
          <a:p>
            <a:r>
              <a:t>Footer</a:t>
            </a:r>
          </a:p>
        </p:txBody>
      </p:sp>
      <p:sp>
        <p:nvSpPr>
          <p:cNvPr id="5" name="PlaceHolder 4"/>
          <p:cNvSpPr>
            <a:spLocks noGrp="1"/>
          </p:cNvSpPr>
          <p:nvPr>
            <p:ph type="sldNum" idx="41"/>
          </p:nvPr>
        </p:nvSpPr>
        <p:spPr/>
        <p:txBody>
          <a:bodyPr/>
          <a:p>
            <a:fld id="{6B848288-7500-4F21-8AC6-1FED21CAEDE1}" type="slidenum">
              <a:t>&lt;#&gt;</a:t>
            </a:fld>
          </a:p>
        </p:txBody>
      </p:sp>
      <p:sp>
        <p:nvSpPr>
          <p:cNvPr id="6" name="PlaceHolder 5"/>
          <p:cNvSpPr>
            <a:spLocks noGrp="1"/>
          </p:cNvSpPr>
          <p:nvPr>
            <p:ph type="dt" idx="42"/>
          </p:nvPr>
        </p:nvSpPr>
        <p:spPr/>
        <p:txBody>
          <a:bodyPr/>
          <a:p>
            <a:r>
              <a:rPr lang="en-AU"/>
              <a:t/>
            </a: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Blank">
    <p:bg>
      <p:bgPr>
        <a:solidFill>
          <a:srgbClr val="FFFFFF"/>
        </a:solidFill>
      </p:bgPr>
    </p:bg>
    <p:spTree>
      <p:nvGrpSpPr>
        <p:cNvPr id="1" name=""/>
        <p:cNvGrpSpPr/>
        <p:nvPr/>
      </p:nvGrpSpPr>
      <p:grpSpPr>
        <a:xfrm>
          <a:off x="0" y="0"/>
          <a:ext cx="0" cy="0"/>
          <a:chOff x="0" y="0"/>
          <a:chExt cx="0" cy="0"/>
        </a:xfrm>
      </p:grpSpPr>
      <p:sp>
        <p:nvSpPr>
          <p:cNvPr id="7" name="PlaceHolder 1"/>
          <p:cNvSpPr>
            <a:spLocks noGrp="1"/>
          </p:cNvSpPr>
          <p:nvPr>
            <p:ph type="dt" idx="4"/>
          </p:nvPr>
        </p:nvSpPr>
        <p:spPr>
          <a:xfrm>
            <a:off x="457200" y="6356520"/>
            <a:ext cx="2133000" cy="364320"/>
          </a:xfrm>
          <a:prstGeom prst="rect">
            <a:avLst/>
          </a:prstGeom>
          <a:noFill/>
          <a:ln w="0">
            <a:noFill/>
          </a:ln>
        </p:spPr>
        <p:txBody>
          <a:bodyPr lIns="91440" tIns="45720" rIns="91440" bIns="45720" anchor="ctr">
            <a:noAutofit/>
          </a:bodyPr>
          <a:lstStyle>
            <a:lvl1pPr indent="0" algn="l" defTabSz="914400">
              <a:lnSpc>
                <a:spcPct val="100000"/>
              </a:lnSpc>
              <a:buNone/>
              <a:tabLst>
                <a:tab pos="0" algn="l"/>
              </a:tabLst>
              <a:defRPr lang="en-US" sz="1200" b="0" u="none" strike="noStrike">
                <a:solidFill>
                  <a:schemeClr val="dk1">
                    <a:tint val="75000"/>
                  </a:schemeClr>
                </a:solidFill>
                <a:effectLst/>
                <a:uFillTx/>
                <a:latin typeface="Calibri"/>
              </a:defRPr>
            </a:lvl1pPr>
          </a:lstStyle>
          <a:p>
            <a:pPr indent="0" algn="l" defTabSz="914400">
              <a:lnSpc>
                <a:spcPct val="100000"/>
              </a:lnSpc>
              <a:buNone/>
              <a:tabLst>
                <a:tab pos="0" algn="l"/>
              </a:tabLst>
            </a:pPr>
            <a:r>
              <a:rPr lang="en-US" sz="1200" b="0" u="none" strike="noStrike">
                <a:solidFill>
                  <a:schemeClr val="dk1">
                    <a:tint val="75000"/>
                  </a:schemeClr>
                </a:solidFill>
                <a:effectLst/>
                <a:uFillTx/>
                <a:latin typeface="Calibri"/>
              </a:rPr>
              <a:t>&lt;date/time&gt;</a:t>
            </a:r>
            <a:endParaRPr lang="en-AU" sz="1200" b="0" u="none" strike="noStrike">
              <a:solidFill>
                <a:srgbClr val="000000"/>
              </a:solidFill>
              <a:effectLst/>
              <a:uFillTx/>
              <a:latin typeface="Times New Roman"/>
            </a:endParaRPr>
          </a:p>
        </p:txBody>
      </p:sp>
      <p:sp>
        <p:nvSpPr>
          <p:cNvPr id="8" name="PlaceHolder 2"/>
          <p:cNvSpPr>
            <a:spLocks noGrp="1"/>
          </p:cNvSpPr>
          <p:nvPr>
            <p:ph type="ftr" idx="5"/>
          </p:nvPr>
        </p:nvSpPr>
        <p:spPr>
          <a:xfrm>
            <a:off x="3124080" y="6356520"/>
            <a:ext cx="2894760" cy="364320"/>
          </a:xfrm>
          <a:prstGeom prst="rect">
            <a:avLst/>
          </a:prstGeom>
          <a:noFill/>
          <a:ln w="0">
            <a:noFill/>
          </a:ln>
        </p:spPr>
        <p:txBody>
          <a:bodyPr lIns="91440" tIns="45720" rIns="91440" bIns="45720" anchor="ctr">
            <a:noAutofit/>
          </a:bodyPr>
          <a:lstStyle>
            <a:lvl1pPr indent="0" algn="ctr">
              <a:lnSpc>
                <a:spcPct val="100000"/>
              </a:lnSpc>
              <a:buNone/>
              <a:tabLst>
                <a:tab pos="0" algn="l"/>
              </a:tabLst>
              <a:defRPr lang="en-AU" sz="1400" b="0" u="none" strike="noStrike">
                <a:solidFill>
                  <a:srgbClr val="000000"/>
                </a:solidFill>
                <a:effectLst/>
                <a:uFillTx/>
                <a:latin typeface="Times New Roman"/>
              </a:defRPr>
            </a:lvl1pPr>
          </a:lstStyle>
          <a:p>
            <a:pPr indent="0" algn="ctr">
              <a:lnSpc>
                <a:spcPct val="100000"/>
              </a:lnSpc>
              <a:buNone/>
              <a:tabLst>
                <a:tab pos="0" algn="l"/>
              </a:tabLst>
            </a:pPr>
            <a:r>
              <a:rPr lang="en-AU" sz="1400" b="0" u="none" strike="noStrike">
                <a:solidFill>
                  <a:srgbClr val="000000"/>
                </a:solidFill>
                <a:effectLst/>
                <a:uFillTx/>
                <a:latin typeface="Times New Roman"/>
              </a:rPr>
              <a:t>&lt;footer&gt;</a:t>
            </a:r>
            <a:endParaRPr lang="en-AU" sz="1400" b="0" u="none" strike="noStrike">
              <a:solidFill>
                <a:srgbClr val="000000"/>
              </a:solidFill>
              <a:effectLst/>
              <a:uFillTx/>
              <a:latin typeface="Times New Roman"/>
            </a:endParaRPr>
          </a:p>
        </p:txBody>
      </p:sp>
      <p:sp>
        <p:nvSpPr>
          <p:cNvPr id="9" name="PlaceHolder 3"/>
          <p:cNvSpPr>
            <a:spLocks noGrp="1"/>
          </p:cNvSpPr>
          <p:nvPr>
            <p:ph type="sldNum" idx="6"/>
          </p:nvPr>
        </p:nvSpPr>
        <p:spPr>
          <a:xfrm>
            <a:off x="6553080" y="6356520"/>
            <a:ext cx="2133000" cy="364320"/>
          </a:xfrm>
          <a:prstGeom prst="rect">
            <a:avLst/>
          </a:prstGeom>
          <a:noFill/>
          <a:ln w="0">
            <a:noFill/>
          </a:ln>
        </p:spPr>
        <p:txBody>
          <a:bodyPr lIns="91440" tIns="45720" rIns="91440" bIns="45720" anchor="ctr">
            <a:noAutofit/>
          </a:bodyPr>
          <a:lstStyle>
            <a:lvl1pPr indent="0" algn="r" defTabSz="914400">
              <a:lnSpc>
                <a:spcPct val="100000"/>
              </a:lnSpc>
              <a:buNone/>
              <a:tabLst>
                <a:tab pos="0" algn="l"/>
              </a:tabLst>
              <a:defRPr lang="en-US" sz="1200" b="0" u="none" strike="noStrike">
                <a:solidFill>
                  <a:schemeClr val="dk1">
                    <a:tint val="75000"/>
                  </a:schemeClr>
                </a:solidFill>
                <a:effectLst/>
                <a:uFillTx/>
                <a:latin typeface="Calibri"/>
              </a:defRPr>
            </a:lvl1pPr>
          </a:lstStyle>
          <a:p>
            <a:pPr indent="0" algn="r" defTabSz="914400">
              <a:lnSpc>
                <a:spcPct val="100000"/>
              </a:lnSpc>
              <a:buNone/>
              <a:tabLst>
                <a:tab pos="0" algn="l"/>
              </a:tabLst>
            </a:pPr>
            <a:fld id="{79823EED-EFA6-4FF3-A98B-0D27DEB0BC9D}" type="slidenum">
              <a:rPr lang="en-US" sz="1200" b="0" u="none" strike="noStrike">
                <a:solidFill>
                  <a:schemeClr val="dk1">
                    <a:tint val="75000"/>
                  </a:schemeClr>
                </a:solidFill>
                <a:effectLst/>
                <a:uFillTx/>
                <a:latin typeface="Calibri"/>
              </a:rPr>
              <a:t>&lt;number&gt;</a:t>
            </a:fld>
            <a:endParaRPr lang="en-AU" sz="1200" b="0" u="none" strike="noStrike">
              <a:solidFill>
                <a:srgbClr val="000000"/>
              </a:solidFill>
              <a:effectLst/>
              <a:uFillTx/>
              <a:latin typeface="Times New Roman"/>
            </a:endParaRPr>
          </a:p>
        </p:txBody>
      </p:sp>
      <p:sp>
        <p:nvSpPr>
          <p:cNvPr id="10" name="PlaceHolder 4"/>
          <p:cNvSpPr>
            <a:spLocks noGrp="1"/>
          </p:cNvSpPr>
          <p:nvPr>
            <p:ph type="title"/>
          </p:nvPr>
        </p:nvSpPr>
        <p:spPr>
          <a:xfrm>
            <a:off x="812520" y="364680"/>
            <a:ext cx="14629680" cy="1526040"/>
          </a:xfrm>
          <a:prstGeom prst="rect">
            <a:avLst/>
          </a:prstGeom>
          <a:noFill/>
          <a:ln w="0">
            <a:noFill/>
          </a:ln>
        </p:spPr>
        <p:txBody>
          <a:bodyPr lIns="0" tIns="0" rIns="0" bIns="0" anchor="ctr">
            <a:noAutofit/>
          </a:bodyPr>
          <a:lstStyle>
            <a:lvl1pPr indent="0" algn="ctr" defTabSz="914400">
              <a:lnSpc>
                <a:spcPct val="100000"/>
              </a:lnSpc>
              <a:buNone/>
              <a:tabLst>
                <a:tab pos="0" algn="l"/>
              </a:tabLst>
              <a:defRPr lang="en-US" sz="4400" b="0" u="none" strike="noStrike">
                <a:solidFill>
                  <a:schemeClr val="dk1"/>
                </a:solidFill>
                <a:effectLst/>
                <a:uFillTx/>
                <a:latin typeface="Calibri"/>
              </a:defRPr>
            </a:lvl1pPr>
          </a:lstStyle>
          <a:p>
            <a:pPr indent="0" algn="ctr" defTabSz="914400">
              <a:lnSpc>
                <a:spcPct val="100000"/>
              </a:lnSpc>
              <a:buNone/>
              <a:tabLst>
                <a:tab pos="0" algn="l"/>
              </a:tabLst>
            </a:pPr>
            <a:r>
              <a:rPr lang="en-US" sz="4400" b="0" u="none" strike="noStrike">
                <a:solidFill>
                  <a:schemeClr val="dk1"/>
                </a:solidFill>
                <a:effectLst/>
                <a:uFillTx/>
                <a:latin typeface="Calibri"/>
              </a:rPr>
              <a:t>Click to edit the title text format</a:t>
            </a:r>
            <a:endParaRPr lang="en-US" sz="4400" b="0" u="none" strike="noStrike">
              <a:solidFill>
                <a:schemeClr val="dk1"/>
              </a:solidFill>
              <a:effectLst/>
              <a:uFillTx/>
              <a:latin typeface="Calibri"/>
            </a:endParaRPr>
          </a:p>
        </p:txBody>
      </p:sp>
      <p:sp>
        <p:nvSpPr>
          <p:cNvPr id="11" name="PlaceHolder 5"/>
          <p:cNvSpPr>
            <a:spLocks noGrp="1"/>
          </p:cNvSpPr>
          <p:nvPr>
            <p:ph type="body"/>
          </p:nvPr>
        </p:nvSpPr>
        <p:spPr>
          <a:xfrm>
            <a:off x="812520" y="2139480"/>
            <a:ext cx="14629680" cy="5302440"/>
          </a:xfrm>
          <a:prstGeom prst="rect">
            <a:avLst/>
          </a:prstGeom>
          <a:noFill/>
          <a:ln w="0">
            <a:noFill/>
          </a:ln>
        </p:spPr>
        <p:txBody>
          <a:bodyPr lIns="0" tIns="0" rIns="0" bIns="0" anchor="t">
            <a:normAutofit/>
          </a:bodyPr>
          <a:lstStyle>
            <a:lvl1pPr algn="l" defTabSz="914400">
              <a:lnSpc>
                <a:spcPct val="100000"/>
              </a:lnSpc>
              <a:spcBef>
                <a:spcPts val="641"/>
              </a:spcBef>
              <a:buClr>
                <a:srgbClr val="000000"/>
              </a:buClr>
              <a:buFont typeface="Arial"/>
              <a:buChar char="•"/>
              <a:defRPr lang="en-US" sz="3200" b="0" u="none" strike="noStrike">
                <a:solidFill>
                  <a:schemeClr val="dk1"/>
                </a:solidFill>
                <a:effectLst/>
                <a:uFillTx/>
                <a:latin typeface="Calibri"/>
              </a:defRPr>
            </a:lvl1pPr>
            <a:lvl2pPr lvl="1" algn="l" defTabSz="914400">
              <a:lnSpc>
                <a:spcPct val="100000"/>
              </a:lnSpc>
              <a:spcBef>
                <a:spcPts val="561"/>
              </a:spcBef>
              <a:buClr>
                <a:srgbClr val="000000"/>
              </a:buClr>
              <a:buSzPct val="75000"/>
              <a:buFont typeface="Symbol" charset="2"/>
              <a:buChar char=""/>
              <a:defRPr lang="en-US" sz="2800" b="0" u="none" strike="noStrike">
                <a:solidFill>
                  <a:schemeClr val="dk1"/>
                </a:solidFill>
                <a:effectLst/>
                <a:uFillTx/>
                <a:latin typeface="Calibri"/>
              </a:defRPr>
            </a:lvl2pPr>
            <a:lvl3pPr lvl="2" algn="l" defTabSz="914400">
              <a:lnSpc>
                <a:spcPct val="100000"/>
              </a:lnSpc>
              <a:spcBef>
                <a:spcPts val="479"/>
              </a:spcBef>
              <a:buClr>
                <a:srgbClr val="000000"/>
              </a:buClr>
              <a:buSzPct val="45000"/>
              <a:buFont typeface="Wingdings" charset="2"/>
              <a:buChar char=""/>
              <a:defRPr lang="en-US" sz="2400" b="0" u="none" strike="noStrike">
                <a:solidFill>
                  <a:schemeClr val="dk1"/>
                </a:solidFill>
                <a:effectLst/>
                <a:uFillTx/>
                <a:latin typeface="Calibri"/>
              </a:defRPr>
            </a:lvl3pPr>
            <a:lvl4pPr lvl="3" algn="l" defTabSz="914400">
              <a:lnSpc>
                <a:spcPct val="100000"/>
              </a:lnSpc>
              <a:spcBef>
                <a:spcPts val="400"/>
              </a:spcBef>
              <a:buClr>
                <a:srgbClr val="000000"/>
              </a:buClr>
              <a:buSzPct val="75000"/>
              <a:buFont typeface="Symbol" charset="2"/>
              <a:buChar char=""/>
              <a:defRPr lang="en-US" sz="2000" b="0" u="none" strike="noStrike">
                <a:solidFill>
                  <a:schemeClr val="dk1"/>
                </a:solidFill>
                <a:effectLst/>
                <a:uFillTx/>
                <a:latin typeface="Calibri"/>
              </a:defRPr>
            </a:lvl4pPr>
            <a:lvl5pPr lvl="4" algn="l" defTabSz="914400">
              <a:lnSpc>
                <a:spcPct val="100000"/>
              </a:lnSpc>
              <a:spcBef>
                <a:spcPts val="400"/>
              </a:spcBef>
              <a:buClr>
                <a:srgbClr val="000000"/>
              </a:buClr>
              <a:buSzPct val="45000"/>
              <a:buFont typeface="Wingdings" charset="2"/>
              <a:buChar char=""/>
              <a:defRPr lang="en-US" sz="2000" b="0" u="none" strike="noStrike">
                <a:solidFill>
                  <a:schemeClr val="dk1"/>
                </a:solidFill>
                <a:effectLst/>
                <a:uFillTx/>
                <a:latin typeface="Calibri"/>
              </a:defRPr>
            </a:lvl5pPr>
            <a:lvl6pPr lvl="5" algn="l" defTabSz="914400">
              <a:lnSpc>
                <a:spcPct val="100000"/>
              </a:lnSpc>
              <a:spcBef>
                <a:spcPts val="283"/>
              </a:spcBef>
              <a:buClr>
                <a:srgbClr val="000000"/>
              </a:buClr>
              <a:buSzPct val="45000"/>
              <a:buFont typeface="Wingdings" charset="2"/>
              <a:buChar char=""/>
              <a:defRPr lang="en-US" sz="2000" b="0" u="none" strike="noStrike">
                <a:solidFill>
                  <a:schemeClr val="dk1"/>
                </a:solidFill>
                <a:effectLst/>
                <a:uFillTx/>
                <a:latin typeface="Calibri"/>
              </a:defRPr>
            </a:lvl6pPr>
            <a:lvl7pPr lvl="6" algn="l" defTabSz="914400">
              <a:lnSpc>
                <a:spcPct val="100000"/>
              </a:lnSpc>
              <a:spcBef>
                <a:spcPts val="283"/>
              </a:spcBef>
              <a:buClr>
                <a:srgbClr val="000000"/>
              </a:buClr>
              <a:buSzPct val="45000"/>
              <a:buFont typeface="Wingdings" charset="2"/>
              <a:buChar char=""/>
              <a:defRPr lang="en-US" sz="2000" b="0" u="none" strike="noStrike">
                <a:solidFill>
                  <a:schemeClr val="dk1"/>
                </a:solidFill>
                <a:effectLst/>
                <a:uFillTx/>
                <a:latin typeface="Calibri"/>
              </a:defRPr>
            </a:lvl7pPr>
          </a:lstStyle>
          <a:p>
            <a:pPr marL="343080" indent="-343080" algn="l" defTabSz="914400">
              <a:lnSpc>
                <a:spcPct val="100000"/>
              </a:lnSpc>
              <a:spcBef>
                <a:spcPts val="641"/>
              </a:spcBef>
              <a:buClr>
                <a:srgbClr val="000000"/>
              </a:buClr>
              <a:buFont typeface="Arial"/>
              <a:buChar char="•"/>
            </a:pPr>
            <a:r>
              <a:rPr lang="en-US" sz="3200" b="0" u="none" strike="noStrike">
                <a:solidFill>
                  <a:schemeClr val="dk1"/>
                </a:solidFill>
                <a:effectLst/>
                <a:uFillTx/>
                <a:latin typeface="Calibri"/>
              </a:rPr>
              <a:t>Click to edit the outline text format</a:t>
            </a:r>
            <a:endParaRPr lang="en-US" sz="3200" b="0" u="none" strike="noStrike">
              <a:solidFill>
                <a:schemeClr val="dk1"/>
              </a:solidFill>
              <a:effectLst/>
              <a:uFillTx/>
              <a:latin typeface="Calibri"/>
            </a:endParaRPr>
          </a:p>
          <a:p>
            <a:pPr marL="864000" lvl="1" indent="-324000" algn="l" defTabSz="914400">
              <a:lnSpc>
                <a:spcPct val="100000"/>
              </a:lnSpc>
              <a:spcBef>
                <a:spcPts val="561"/>
              </a:spcBef>
              <a:buClr>
                <a:srgbClr val="000000"/>
              </a:buClr>
              <a:buSzPct val="75000"/>
              <a:buFont typeface="Symbol" charset="2"/>
              <a:buChar char=""/>
            </a:pPr>
            <a:r>
              <a:rPr lang="en-US" sz="2800" b="0" u="none" strike="noStrike">
                <a:solidFill>
                  <a:schemeClr val="dk1"/>
                </a:solidFill>
                <a:effectLst/>
                <a:uFillTx/>
                <a:latin typeface="Calibri"/>
              </a:rPr>
              <a:t>Second Outline Level</a:t>
            </a:r>
            <a:endParaRPr lang="en-US" sz="2800" b="0" u="none" strike="noStrike">
              <a:solidFill>
                <a:schemeClr val="dk1"/>
              </a:solidFill>
              <a:effectLst/>
              <a:uFillTx/>
              <a:latin typeface="Calibri"/>
            </a:endParaRPr>
          </a:p>
          <a:p>
            <a:pPr marL="1296000" lvl="2" indent="-288000" algn="l" defTabSz="914400">
              <a:lnSpc>
                <a:spcPct val="100000"/>
              </a:lnSpc>
              <a:spcBef>
                <a:spcPts val="479"/>
              </a:spcBef>
              <a:buClr>
                <a:srgbClr val="000000"/>
              </a:buClr>
              <a:buSzPct val="45000"/>
              <a:buFont typeface="Wingdings" charset="2"/>
              <a:buChar char=""/>
            </a:pPr>
            <a:r>
              <a:rPr lang="en-US" sz="2400" b="0" u="none" strike="noStrike">
                <a:solidFill>
                  <a:schemeClr val="dk1"/>
                </a:solidFill>
                <a:effectLst/>
                <a:uFillTx/>
                <a:latin typeface="Calibri"/>
              </a:rPr>
              <a:t>Third Outline Level</a:t>
            </a:r>
            <a:endParaRPr lang="en-US" sz="2400" b="0" u="none" strike="noStrike">
              <a:solidFill>
                <a:schemeClr val="dk1"/>
              </a:solidFill>
              <a:effectLst/>
              <a:uFillTx/>
              <a:latin typeface="Calibri"/>
            </a:endParaRPr>
          </a:p>
          <a:p>
            <a:pPr marL="1728000" lvl="3" indent="-216000" algn="l" defTabSz="914400">
              <a:lnSpc>
                <a:spcPct val="100000"/>
              </a:lnSpc>
              <a:spcBef>
                <a:spcPts val="400"/>
              </a:spcBef>
              <a:buClr>
                <a:srgbClr val="000000"/>
              </a:buClr>
              <a:buSzPct val="75000"/>
              <a:buFont typeface="Symbol" charset="2"/>
              <a:buChar char=""/>
            </a:pPr>
            <a:r>
              <a:rPr lang="en-US" sz="2000" b="0" u="none" strike="noStrike">
                <a:solidFill>
                  <a:schemeClr val="dk1"/>
                </a:solidFill>
                <a:effectLst/>
                <a:uFillTx/>
                <a:latin typeface="Calibri"/>
              </a:rPr>
              <a:t>Fourth Outline Level</a:t>
            </a:r>
            <a:endParaRPr lang="en-US" sz="2000" b="0" u="none" strike="noStrike">
              <a:solidFill>
                <a:schemeClr val="dk1"/>
              </a:solidFill>
              <a:effectLst/>
              <a:uFillTx/>
              <a:latin typeface="Calibri"/>
            </a:endParaRPr>
          </a:p>
          <a:p>
            <a:pPr marL="2160000" lvl="4" indent="-216000" algn="l" defTabSz="914400">
              <a:lnSpc>
                <a:spcPct val="100000"/>
              </a:lnSpc>
              <a:spcBef>
                <a:spcPts val="400"/>
              </a:spcBef>
              <a:buClr>
                <a:srgbClr val="000000"/>
              </a:buClr>
              <a:buSzPct val="45000"/>
              <a:buFont typeface="Wingdings" charset="2"/>
              <a:buChar char=""/>
            </a:pPr>
            <a:r>
              <a:rPr lang="en-US" sz="2000" b="0" u="none" strike="noStrike">
                <a:solidFill>
                  <a:schemeClr val="dk1"/>
                </a:solidFill>
                <a:effectLst/>
                <a:uFillTx/>
                <a:latin typeface="Calibri"/>
              </a:rPr>
              <a:t>Fifth Outline Level</a:t>
            </a:r>
            <a:endParaRPr lang="en-US" sz="2000" b="0" u="none" strike="noStrike">
              <a:solidFill>
                <a:schemeClr val="dk1"/>
              </a:solidFill>
              <a:effectLst/>
              <a:uFillTx/>
              <a:latin typeface="Calibri"/>
            </a:endParaRPr>
          </a:p>
          <a:p>
            <a:pPr marL="2592000" lvl="5" indent="-216000" algn="l" defTabSz="914400">
              <a:lnSpc>
                <a:spcPct val="100000"/>
              </a:lnSpc>
              <a:spcBef>
                <a:spcPts val="283"/>
              </a:spcBef>
              <a:buClr>
                <a:srgbClr val="000000"/>
              </a:buClr>
              <a:buSzPct val="45000"/>
              <a:buFont typeface="Wingdings" charset="2"/>
              <a:buChar char=""/>
            </a:pPr>
            <a:r>
              <a:rPr lang="en-US" sz="2000" b="0" u="none" strike="noStrike">
                <a:solidFill>
                  <a:schemeClr val="dk1"/>
                </a:solidFill>
                <a:effectLst/>
                <a:uFillTx/>
                <a:latin typeface="Calibri"/>
              </a:rPr>
              <a:t>Sixth Outline Level</a:t>
            </a:r>
            <a:endParaRPr lang="en-US" sz="2000" b="0" u="none" strike="noStrike">
              <a:solidFill>
                <a:schemeClr val="dk1"/>
              </a:solidFill>
              <a:effectLst/>
              <a:uFillTx/>
              <a:latin typeface="Calibri"/>
            </a:endParaRPr>
          </a:p>
          <a:p>
            <a:pPr marL="3024000" lvl="6" indent="-216000" algn="l" defTabSz="914400">
              <a:lnSpc>
                <a:spcPct val="100000"/>
              </a:lnSpc>
              <a:spcBef>
                <a:spcPts val="283"/>
              </a:spcBef>
              <a:buClr>
                <a:srgbClr val="000000"/>
              </a:buClr>
              <a:buSzPct val="45000"/>
              <a:buFont typeface="Wingdings" charset="2"/>
              <a:buChar char=""/>
            </a:pPr>
            <a:r>
              <a:rPr lang="en-US" sz="2000" b="0" u="none" strike="noStrike">
                <a:solidFill>
                  <a:schemeClr val="dk1"/>
                </a:solidFill>
                <a:effectLst/>
                <a:uFillTx/>
                <a:latin typeface="Calibri"/>
              </a:rPr>
              <a:t>Seventh Outline Level</a:t>
            </a:r>
            <a:endParaRPr lang="en-US" sz="2000" b="0" u="none" strike="noStrike">
              <a:solidFill>
                <a:schemeClr val="dk1"/>
              </a:solidFill>
              <a:effectLst/>
              <a:uFillTx/>
              <a:latin typeface="Calibri"/>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p:bg>
      <p:bgPr>
        <a:solidFill>
          <a:srgbClr val="FFFFFF"/>
        </a:solidFill>
      </p:bgPr>
    </p:bg>
    <p:spTree>
      <p:nvGrpSpPr>
        <p:cNvPr id="1" name=""/>
        <p:cNvGrpSpPr/>
        <p:nvPr/>
      </p:nvGrpSpPr>
      <p:grpSpPr>
        <a:xfrm>
          <a:off x="0" y="0"/>
          <a:ext cx="0" cy="0"/>
          <a:chOff x="0" y="0"/>
          <a:chExt cx="0" cy="0"/>
        </a:xfrm>
      </p:grpSpPr>
      <p:sp>
        <p:nvSpPr>
          <p:cNvPr id="12" name="PlaceHolder 1"/>
          <p:cNvSpPr>
            <a:spLocks noGrp="1"/>
          </p:cNvSpPr>
          <p:nvPr>
            <p:ph type="dt" idx="7"/>
          </p:nvPr>
        </p:nvSpPr>
        <p:spPr>
          <a:xfrm>
            <a:off x="457200" y="6356520"/>
            <a:ext cx="2133000" cy="364320"/>
          </a:xfrm>
          <a:prstGeom prst="rect">
            <a:avLst/>
          </a:prstGeom>
          <a:noFill/>
          <a:ln w="0">
            <a:noFill/>
          </a:ln>
        </p:spPr>
        <p:txBody>
          <a:bodyPr lIns="91440" tIns="45720" rIns="91440" bIns="45720" anchor="ctr">
            <a:noAutofit/>
          </a:bodyPr>
          <a:lstStyle>
            <a:lvl1pPr indent="0" algn="l" defTabSz="914400">
              <a:lnSpc>
                <a:spcPct val="100000"/>
              </a:lnSpc>
              <a:buNone/>
              <a:tabLst>
                <a:tab pos="0" algn="l"/>
              </a:tabLst>
              <a:defRPr lang="en-US" sz="1200" b="0" u="none" strike="noStrike">
                <a:solidFill>
                  <a:schemeClr val="dk1">
                    <a:tint val="75000"/>
                  </a:schemeClr>
                </a:solidFill>
                <a:effectLst/>
                <a:uFillTx/>
                <a:latin typeface="Calibri"/>
              </a:defRPr>
            </a:lvl1pPr>
          </a:lstStyle>
          <a:p>
            <a:pPr indent="0" algn="l" defTabSz="914400">
              <a:lnSpc>
                <a:spcPct val="100000"/>
              </a:lnSpc>
              <a:buNone/>
              <a:tabLst>
                <a:tab pos="0" algn="l"/>
              </a:tabLst>
            </a:pPr>
            <a:r>
              <a:rPr lang="en-US" sz="1200" b="0" u="none" strike="noStrike">
                <a:solidFill>
                  <a:schemeClr val="dk1">
                    <a:tint val="75000"/>
                  </a:schemeClr>
                </a:solidFill>
                <a:effectLst/>
                <a:uFillTx/>
                <a:latin typeface="Calibri"/>
              </a:rPr>
              <a:t>&lt;date/time&gt;</a:t>
            </a:r>
            <a:endParaRPr lang="en-AU" sz="1200" b="0" u="none" strike="noStrike">
              <a:solidFill>
                <a:srgbClr val="000000"/>
              </a:solidFill>
              <a:effectLst/>
              <a:uFillTx/>
              <a:latin typeface="Times New Roman"/>
            </a:endParaRPr>
          </a:p>
        </p:txBody>
      </p:sp>
      <p:sp>
        <p:nvSpPr>
          <p:cNvPr id="13" name="PlaceHolder 2"/>
          <p:cNvSpPr>
            <a:spLocks noGrp="1"/>
          </p:cNvSpPr>
          <p:nvPr>
            <p:ph type="ftr" idx="8"/>
          </p:nvPr>
        </p:nvSpPr>
        <p:spPr>
          <a:xfrm>
            <a:off x="3124080" y="6356520"/>
            <a:ext cx="2894760" cy="364320"/>
          </a:xfrm>
          <a:prstGeom prst="rect">
            <a:avLst/>
          </a:prstGeom>
          <a:noFill/>
          <a:ln w="0">
            <a:noFill/>
          </a:ln>
        </p:spPr>
        <p:txBody>
          <a:bodyPr lIns="91440" tIns="45720" rIns="91440" bIns="45720" anchor="ctr">
            <a:noAutofit/>
          </a:bodyPr>
          <a:lstStyle>
            <a:lvl1pPr indent="0" algn="ctr">
              <a:lnSpc>
                <a:spcPct val="100000"/>
              </a:lnSpc>
              <a:buNone/>
              <a:tabLst>
                <a:tab pos="0" algn="l"/>
              </a:tabLst>
              <a:defRPr lang="en-AU" sz="1400" b="0" u="none" strike="noStrike">
                <a:solidFill>
                  <a:srgbClr val="000000"/>
                </a:solidFill>
                <a:effectLst/>
                <a:uFillTx/>
                <a:latin typeface="Times New Roman"/>
              </a:defRPr>
            </a:lvl1pPr>
          </a:lstStyle>
          <a:p>
            <a:pPr indent="0" algn="ctr">
              <a:lnSpc>
                <a:spcPct val="100000"/>
              </a:lnSpc>
              <a:buNone/>
              <a:tabLst>
                <a:tab pos="0" algn="l"/>
              </a:tabLst>
            </a:pPr>
            <a:r>
              <a:rPr lang="en-AU" sz="1400" b="0" u="none" strike="noStrike">
                <a:solidFill>
                  <a:srgbClr val="000000"/>
                </a:solidFill>
                <a:effectLst/>
                <a:uFillTx/>
                <a:latin typeface="Times New Roman"/>
              </a:rPr>
              <a:t>&lt;footer&gt;</a:t>
            </a:r>
            <a:endParaRPr lang="en-AU" sz="1400" b="0" u="none" strike="noStrike">
              <a:solidFill>
                <a:srgbClr val="000000"/>
              </a:solidFill>
              <a:effectLst/>
              <a:uFillTx/>
              <a:latin typeface="Times New Roman"/>
            </a:endParaRPr>
          </a:p>
        </p:txBody>
      </p:sp>
      <p:sp>
        <p:nvSpPr>
          <p:cNvPr id="14" name="PlaceHolder 3"/>
          <p:cNvSpPr>
            <a:spLocks noGrp="1"/>
          </p:cNvSpPr>
          <p:nvPr>
            <p:ph type="sldNum" idx="9"/>
          </p:nvPr>
        </p:nvSpPr>
        <p:spPr>
          <a:xfrm>
            <a:off x="6553080" y="6356520"/>
            <a:ext cx="2133000" cy="364320"/>
          </a:xfrm>
          <a:prstGeom prst="rect">
            <a:avLst/>
          </a:prstGeom>
          <a:noFill/>
          <a:ln w="0">
            <a:noFill/>
          </a:ln>
        </p:spPr>
        <p:txBody>
          <a:bodyPr lIns="91440" tIns="45720" rIns="91440" bIns="45720" anchor="ctr">
            <a:noAutofit/>
          </a:bodyPr>
          <a:lstStyle>
            <a:lvl1pPr indent="0" algn="r" defTabSz="914400">
              <a:lnSpc>
                <a:spcPct val="100000"/>
              </a:lnSpc>
              <a:buNone/>
              <a:tabLst>
                <a:tab pos="0" algn="l"/>
              </a:tabLst>
              <a:defRPr lang="en-US" sz="1200" b="0" u="none" strike="noStrike">
                <a:solidFill>
                  <a:schemeClr val="dk1">
                    <a:tint val="75000"/>
                  </a:schemeClr>
                </a:solidFill>
                <a:effectLst/>
                <a:uFillTx/>
                <a:latin typeface="Calibri"/>
              </a:defRPr>
            </a:lvl1pPr>
          </a:lstStyle>
          <a:p>
            <a:pPr indent="0" algn="r" defTabSz="914400">
              <a:lnSpc>
                <a:spcPct val="100000"/>
              </a:lnSpc>
              <a:buNone/>
              <a:tabLst>
                <a:tab pos="0" algn="l"/>
              </a:tabLst>
            </a:pPr>
            <a:fld id="{0C48C7F8-943E-4F15-A794-38ECE5D833F8}" type="slidenum">
              <a:rPr lang="en-US" sz="1200" b="0" u="none" strike="noStrike">
                <a:solidFill>
                  <a:schemeClr val="dk1">
                    <a:tint val="75000"/>
                  </a:schemeClr>
                </a:solidFill>
                <a:effectLst/>
                <a:uFillTx/>
                <a:latin typeface="Calibri"/>
              </a:rPr>
              <a:t>&lt;number&gt;</a:t>
            </a:fld>
            <a:endParaRPr lang="en-AU" sz="1200" b="0" u="none" strike="noStrike">
              <a:solidFill>
                <a:srgbClr val="000000"/>
              </a:solidFill>
              <a:effectLst/>
              <a:uFillTx/>
              <a:latin typeface="Times New Roman"/>
            </a:endParaRPr>
          </a:p>
        </p:txBody>
      </p:sp>
      <p:sp>
        <p:nvSpPr>
          <p:cNvPr id="15" name="PlaceHolder 4"/>
          <p:cNvSpPr>
            <a:spLocks noGrp="1"/>
          </p:cNvSpPr>
          <p:nvPr>
            <p:ph type="title"/>
          </p:nvPr>
        </p:nvSpPr>
        <p:spPr>
          <a:xfrm>
            <a:off x="812520" y="364680"/>
            <a:ext cx="14629680" cy="1526040"/>
          </a:xfrm>
          <a:prstGeom prst="rect">
            <a:avLst/>
          </a:prstGeom>
          <a:noFill/>
          <a:ln w="0">
            <a:noFill/>
          </a:ln>
        </p:spPr>
        <p:txBody>
          <a:bodyPr lIns="0" tIns="0" rIns="0" bIns="0" anchor="ctr">
            <a:noAutofit/>
          </a:bodyPr>
          <a:lstStyle>
            <a:lvl1pPr indent="0" algn="ctr" defTabSz="914400">
              <a:lnSpc>
                <a:spcPct val="100000"/>
              </a:lnSpc>
              <a:buNone/>
              <a:tabLst>
                <a:tab pos="0" algn="l"/>
              </a:tabLst>
              <a:defRPr lang="en-US" sz="4400" b="0" u="none" strike="noStrike">
                <a:solidFill>
                  <a:schemeClr val="dk1"/>
                </a:solidFill>
                <a:effectLst/>
                <a:uFillTx/>
                <a:latin typeface="Calibri"/>
              </a:defRPr>
            </a:lvl1pPr>
          </a:lstStyle>
          <a:p>
            <a:pPr indent="0" algn="ctr" defTabSz="914400">
              <a:lnSpc>
                <a:spcPct val="100000"/>
              </a:lnSpc>
              <a:buNone/>
              <a:tabLst>
                <a:tab pos="0" algn="l"/>
              </a:tabLst>
            </a:pPr>
            <a:r>
              <a:rPr lang="en-US" sz="4400" b="0" u="none" strike="noStrike">
                <a:solidFill>
                  <a:schemeClr val="dk1"/>
                </a:solidFill>
                <a:effectLst/>
                <a:uFillTx/>
                <a:latin typeface="Calibri"/>
              </a:rPr>
              <a:t>Click to edit the title text format</a:t>
            </a:r>
            <a:endParaRPr lang="en-US" sz="4400" b="0" u="none" strike="noStrike">
              <a:solidFill>
                <a:schemeClr val="dk1"/>
              </a:solidFill>
              <a:effectLst/>
              <a:uFillTx/>
              <a:latin typeface="Calibri"/>
            </a:endParaRPr>
          </a:p>
        </p:txBody>
      </p:sp>
      <p:sp>
        <p:nvSpPr>
          <p:cNvPr id="16" name="PlaceHolder 5"/>
          <p:cNvSpPr>
            <a:spLocks noGrp="1"/>
          </p:cNvSpPr>
          <p:nvPr>
            <p:ph type="body"/>
          </p:nvPr>
        </p:nvSpPr>
        <p:spPr>
          <a:xfrm>
            <a:off x="812520" y="2139480"/>
            <a:ext cx="14629680" cy="5302440"/>
          </a:xfrm>
          <a:prstGeom prst="rect">
            <a:avLst/>
          </a:prstGeom>
          <a:noFill/>
          <a:ln w="0">
            <a:noFill/>
          </a:ln>
        </p:spPr>
        <p:txBody>
          <a:bodyPr lIns="0" tIns="0" rIns="0" bIns="0" anchor="t">
            <a:normAutofit/>
          </a:bodyPr>
          <a:lstStyle>
            <a:lvl1pPr algn="l" defTabSz="914400">
              <a:lnSpc>
                <a:spcPct val="100000"/>
              </a:lnSpc>
              <a:spcBef>
                <a:spcPts val="641"/>
              </a:spcBef>
              <a:buClr>
                <a:srgbClr val="000000"/>
              </a:buClr>
              <a:buFont typeface="Arial"/>
              <a:buChar char="•"/>
              <a:defRPr lang="en-US" sz="3200" b="0" u="none" strike="noStrike">
                <a:solidFill>
                  <a:schemeClr val="dk1"/>
                </a:solidFill>
                <a:effectLst/>
                <a:uFillTx/>
                <a:latin typeface="Calibri"/>
              </a:defRPr>
            </a:lvl1pPr>
            <a:lvl2pPr lvl="1" algn="l" defTabSz="914400">
              <a:lnSpc>
                <a:spcPct val="100000"/>
              </a:lnSpc>
              <a:spcBef>
                <a:spcPts val="561"/>
              </a:spcBef>
              <a:buClr>
                <a:srgbClr val="000000"/>
              </a:buClr>
              <a:buSzPct val="75000"/>
              <a:buFont typeface="Symbol" charset="2"/>
              <a:buChar char=""/>
              <a:defRPr lang="en-US" sz="2800" b="0" u="none" strike="noStrike">
                <a:solidFill>
                  <a:schemeClr val="dk1"/>
                </a:solidFill>
                <a:effectLst/>
                <a:uFillTx/>
                <a:latin typeface="Calibri"/>
              </a:defRPr>
            </a:lvl2pPr>
            <a:lvl3pPr lvl="2" algn="l" defTabSz="914400">
              <a:lnSpc>
                <a:spcPct val="100000"/>
              </a:lnSpc>
              <a:spcBef>
                <a:spcPts val="479"/>
              </a:spcBef>
              <a:buClr>
                <a:srgbClr val="000000"/>
              </a:buClr>
              <a:buSzPct val="45000"/>
              <a:buFont typeface="Wingdings" charset="2"/>
              <a:buChar char=""/>
              <a:defRPr lang="en-US" sz="2400" b="0" u="none" strike="noStrike">
                <a:solidFill>
                  <a:schemeClr val="dk1"/>
                </a:solidFill>
                <a:effectLst/>
                <a:uFillTx/>
                <a:latin typeface="Calibri"/>
              </a:defRPr>
            </a:lvl3pPr>
            <a:lvl4pPr lvl="3" algn="l" defTabSz="914400">
              <a:lnSpc>
                <a:spcPct val="100000"/>
              </a:lnSpc>
              <a:spcBef>
                <a:spcPts val="400"/>
              </a:spcBef>
              <a:buClr>
                <a:srgbClr val="000000"/>
              </a:buClr>
              <a:buSzPct val="75000"/>
              <a:buFont typeface="Symbol" charset="2"/>
              <a:buChar char=""/>
              <a:defRPr lang="en-US" sz="2000" b="0" u="none" strike="noStrike">
                <a:solidFill>
                  <a:schemeClr val="dk1"/>
                </a:solidFill>
                <a:effectLst/>
                <a:uFillTx/>
                <a:latin typeface="Calibri"/>
              </a:defRPr>
            </a:lvl4pPr>
            <a:lvl5pPr lvl="4" algn="l" defTabSz="914400">
              <a:lnSpc>
                <a:spcPct val="100000"/>
              </a:lnSpc>
              <a:spcBef>
                <a:spcPts val="400"/>
              </a:spcBef>
              <a:buClr>
                <a:srgbClr val="000000"/>
              </a:buClr>
              <a:buSzPct val="45000"/>
              <a:buFont typeface="Wingdings" charset="2"/>
              <a:buChar char=""/>
              <a:defRPr lang="en-US" sz="2000" b="0" u="none" strike="noStrike">
                <a:solidFill>
                  <a:schemeClr val="dk1"/>
                </a:solidFill>
                <a:effectLst/>
                <a:uFillTx/>
                <a:latin typeface="Calibri"/>
              </a:defRPr>
            </a:lvl5pPr>
            <a:lvl6pPr lvl="5" algn="l" defTabSz="914400">
              <a:lnSpc>
                <a:spcPct val="100000"/>
              </a:lnSpc>
              <a:spcBef>
                <a:spcPts val="283"/>
              </a:spcBef>
              <a:buClr>
                <a:srgbClr val="000000"/>
              </a:buClr>
              <a:buSzPct val="45000"/>
              <a:buFont typeface="Wingdings" charset="2"/>
              <a:buChar char=""/>
              <a:defRPr lang="en-US" sz="2000" b="0" u="none" strike="noStrike">
                <a:solidFill>
                  <a:schemeClr val="dk1"/>
                </a:solidFill>
                <a:effectLst/>
                <a:uFillTx/>
                <a:latin typeface="Calibri"/>
              </a:defRPr>
            </a:lvl6pPr>
            <a:lvl7pPr lvl="6" algn="l" defTabSz="914400">
              <a:lnSpc>
                <a:spcPct val="100000"/>
              </a:lnSpc>
              <a:spcBef>
                <a:spcPts val="283"/>
              </a:spcBef>
              <a:buClr>
                <a:srgbClr val="000000"/>
              </a:buClr>
              <a:buSzPct val="45000"/>
              <a:buFont typeface="Wingdings" charset="2"/>
              <a:buChar char=""/>
              <a:defRPr lang="en-US" sz="2000" b="0" u="none" strike="noStrike">
                <a:solidFill>
                  <a:schemeClr val="dk1"/>
                </a:solidFill>
                <a:effectLst/>
                <a:uFillTx/>
                <a:latin typeface="Calibri"/>
              </a:defRPr>
            </a:lvl7pPr>
          </a:lstStyle>
          <a:p>
            <a:pPr marL="343080" indent="-343080" algn="l" defTabSz="914400">
              <a:lnSpc>
                <a:spcPct val="100000"/>
              </a:lnSpc>
              <a:spcBef>
                <a:spcPts val="641"/>
              </a:spcBef>
              <a:buClr>
                <a:srgbClr val="000000"/>
              </a:buClr>
              <a:buFont typeface="Arial"/>
              <a:buChar char="•"/>
            </a:pPr>
            <a:r>
              <a:rPr lang="en-US" sz="3200" b="0" u="none" strike="noStrike">
                <a:solidFill>
                  <a:schemeClr val="dk1"/>
                </a:solidFill>
                <a:effectLst/>
                <a:uFillTx/>
                <a:latin typeface="Calibri"/>
              </a:rPr>
              <a:t>Click to edit the outline text format</a:t>
            </a:r>
            <a:endParaRPr lang="en-US" sz="3200" b="0" u="none" strike="noStrike">
              <a:solidFill>
                <a:schemeClr val="dk1"/>
              </a:solidFill>
              <a:effectLst/>
              <a:uFillTx/>
              <a:latin typeface="Calibri"/>
            </a:endParaRPr>
          </a:p>
          <a:p>
            <a:pPr marL="864000" lvl="1" indent="-324000" algn="l" defTabSz="914400">
              <a:lnSpc>
                <a:spcPct val="100000"/>
              </a:lnSpc>
              <a:spcBef>
                <a:spcPts val="561"/>
              </a:spcBef>
              <a:buClr>
                <a:srgbClr val="000000"/>
              </a:buClr>
              <a:buSzPct val="75000"/>
              <a:buFont typeface="Symbol" charset="2"/>
              <a:buChar char=""/>
            </a:pPr>
            <a:r>
              <a:rPr lang="en-US" sz="2800" b="0" u="none" strike="noStrike">
                <a:solidFill>
                  <a:schemeClr val="dk1"/>
                </a:solidFill>
                <a:effectLst/>
                <a:uFillTx/>
                <a:latin typeface="Calibri"/>
              </a:rPr>
              <a:t>Second Outline Level</a:t>
            </a:r>
            <a:endParaRPr lang="en-US" sz="2800" b="0" u="none" strike="noStrike">
              <a:solidFill>
                <a:schemeClr val="dk1"/>
              </a:solidFill>
              <a:effectLst/>
              <a:uFillTx/>
              <a:latin typeface="Calibri"/>
            </a:endParaRPr>
          </a:p>
          <a:p>
            <a:pPr marL="1296000" lvl="2" indent="-288000" algn="l" defTabSz="914400">
              <a:lnSpc>
                <a:spcPct val="100000"/>
              </a:lnSpc>
              <a:spcBef>
                <a:spcPts val="479"/>
              </a:spcBef>
              <a:buClr>
                <a:srgbClr val="000000"/>
              </a:buClr>
              <a:buSzPct val="45000"/>
              <a:buFont typeface="Wingdings" charset="2"/>
              <a:buChar char=""/>
            </a:pPr>
            <a:r>
              <a:rPr lang="en-US" sz="2400" b="0" u="none" strike="noStrike">
                <a:solidFill>
                  <a:schemeClr val="dk1"/>
                </a:solidFill>
                <a:effectLst/>
                <a:uFillTx/>
                <a:latin typeface="Calibri"/>
              </a:rPr>
              <a:t>Third Outline Level</a:t>
            </a:r>
            <a:endParaRPr lang="en-US" sz="2400" b="0" u="none" strike="noStrike">
              <a:solidFill>
                <a:schemeClr val="dk1"/>
              </a:solidFill>
              <a:effectLst/>
              <a:uFillTx/>
              <a:latin typeface="Calibri"/>
            </a:endParaRPr>
          </a:p>
          <a:p>
            <a:pPr marL="1728000" lvl="3" indent="-216000" algn="l" defTabSz="914400">
              <a:lnSpc>
                <a:spcPct val="100000"/>
              </a:lnSpc>
              <a:spcBef>
                <a:spcPts val="400"/>
              </a:spcBef>
              <a:buClr>
                <a:srgbClr val="000000"/>
              </a:buClr>
              <a:buSzPct val="75000"/>
              <a:buFont typeface="Symbol" charset="2"/>
              <a:buChar char=""/>
            </a:pPr>
            <a:r>
              <a:rPr lang="en-US" sz="2000" b="0" u="none" strike="noStrike">
                <a:solidFill>
                  <a:schemeClr val="dk1"/>
                </a:solidFill>
                <a:effectLst/>
                <a:uFillTx/>
                <a:latin typeface="Calibri"/>
              </a:rPr>
              <a:t>Fourth Outline Level</a:t>
            </a:r>
            <a:endParaRPr lang="en-US" sz="2000" b="0" u="none" strike="noStrike">
              <a:solidFill>
                <a:schemeClr val="dk1"/>
              </a:solidFill>
              <a:effectLst/>
              <a:uFillTx/>
              <a:latin typeface="Calibri"/>
            </a:endParaRPr>
          </a:p>
          <a:p>
            <a:pPr marL="2160000" lvl="4" indent="-216000" algn="l" defTabSz="914400">
              <a:lnSpc>
                <a:spcPct val="100000"/>
              </a:lnSpc>
              <a:spcBef>
                <a:spcPts val="400"/>
              </a:spcBef>
              <a:buClr>
                <a:srgbClr val="000000"/>
              </a:buClr>
              <a:buSzPct val="45000"/>
              <a:buFont typeface="Wingdings" charset="2"/>
              <a:buChar char=""/>
            </a:pPr>
            <a:r>
              <a:rPr lang="en-US" sz="2000" b="0" u="none" strike="noStrike">
                <a:solidFill>
                  <a:schemeClr val="dk1"/>
                </a:solidFill>
                <a:effectLst/>
                <a:uFillTx/>
                <a:latin typeface="Calibri"/>
              </a:rPr>
              <a:t>Fifth Outline Level</a:t>
            </a:r>
            <a:endParaRPr lang="en-US" sz="2000" b="0" u="none" strike="noStrike">
              <a:solidFill>
                <a:schemeClr val="dk1"/>
              </a:solidFill>
              <a:effectLst/>
              <a:uFillTx/>
              <a:latin typeface="Calibri"/>
            </a:endParaRPr>
          </a:p>
          <a:p>
            <a:pPr marL="2592000" lvl="5" indent="-216000" algn="l" defTabSz="914400">
              <a:lnSpc>
                <a:spcPct val="100000"/>
              </a:lnSpc>
              <a:spcBef>
                <a:spcPts val="283"/>
              </a:spcBef>
              <a:buClr>
                <a:srgbClr val="000000"/>
              </a:buClr>
              <a:buSzPct val="45000"/>
              <a:buFont typeface="Wingdings" charset="2"/>
              <a:buChar char=""/>
            </a:pPr>
            <a:r>
              <a:rPr lang="en-US" sz="2000" b="0" u="none" strike="noStrike">
                <a:solidFill>
                  <a:schemeClr val="dk1"/>
                </a:solidFill>
                <a:effectLst/>
                <a:uFillTx/>
                <a:latin typeface="Calibri"/>
              </a:rPr>
              <a:t>Sixth Outline Level</a:t>
            </a:r>
            <a:endParaRPr lang="en-US" sz="2000" b="0" u="none" strike="noStrike">
              <a:solidFill>
                <a:schemeClr val="dk1"/>
              </a:solidFill>
              <a:effectLst/>
              <a:uFillTx/>
              <a:latin typeface="Calibri"/>
            </a:endParaRPr>
          </a:p>
          <a:p>
            <a:pPr marL="3024000" lvl="6" indent="-216000" algn="l" defTabSz="914400">
              <a:lnSpc>
                <a:spcPct val="100000"/>
              </a:lnSpc>
              <a:spcBef>
                <a:spcPts val="283"/>
              </a:spcBef>
              <a:buClr>
                <a:srgbClr val="000000"/>
              </a:buClr>
              <a:buSzPct val="45000"/>
              <a:buFont typeface="Wingdings" charset="2"/>
              <a:buChar char=""/>
            </a:pPr>
            <a:r>
              <a:rPr lang="en-US" sz="2000" b="0" u="none" strike="noStrike">
                <a:solidFill>
                  <a:schemeClr val="dk1"/>
                </a:solidFill>
                <a:effectLst/>
                <a:uFillTx/>
                <a:latin typeface="Calibri"/>
              </a:rPr>
              <a:t>Seventh Outline Level</a:t>
            </a:r>
            <a:endParaRPr lang="en-US" sz="2000" b="0" u="none" strike="noStrike">
              <a:solidFill>
                <a:schemeClr val="dk1"/>
              </a:solidFill>
              <a:effectLst/>
              <a:uFillTx/>
              <a:latin typeface="Calibri"/>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Content with Caption">
    <p:bg>
      <p:bgPr>
        <a:solidFill>
          <a:srgbClr val="FFFFFF"/>
        </a:solidFill>
      </p:bgPr>
    </p:bg>
    <p:spTree>
      <p:nvGrpSpPr>
        <p:cNvPr id="1" name=""/>
        <p:cNvGrpSpPr/>
        <p:nvPr/>
      </p:nvGrpSpPr>
      <p:grpSpPr>
        <a:xfrm>
          <a:off x="0" y="0"/>
          <a:ext cx="0" cy="0"/>
          <a:chOff x="0" y="0"/>
          <a:chExt cx="0" cy="0"/>
        </a:xfrm>
      </p:grpSpPr>
      <p:sp>
        <p:nvSpPr>
          <p:cNvPr id="17" name="PlaceHolder 1"/>
          <p:cNvSpPr>
            <a:spLocks noGrp="1"/>
          </p:cNvSpPr>
          <p:nvPr>
            <p:ph type="title"/>
          </p:nvPr>
        </p:nvSpPr>
        <p:spPr>
          <a:xfrm>
            <a:off x="457200" y="272880"/>
            <a:ext cx="3007440" cy="1161360"/>
          </a:xfrm>
          <a:prstGeom prst="rect">
            <a:avLst/>
          </a:prstGeom>
          <a:noFill/>
          <a:ln w="0">
            <a:noFill/>
          </a:ln>
        </p:spPr>
        <p:txBody>
          <a:bodyPr lIns="91440" tIns="45720" rIns="91440" bIns="45720" anchor="b">
            <a:noAutofit/>
          </a:bodyPr>
          <a:lstStyle>
            <a:lvl1pPr indent="0" algn="l" defTabSz="914400">
              <a:lnSpc>
                <a:spcPct val="100000"/>
              </a:lnSpc>
              <a:buNone/>
              <a:tabLst>
                <a:tab pos="0" algn="l"/>
              </a:tabLst>
              <a:defRPr lang="en-US" sz="2000" b="1" u="none" strike="noStrike">
                <a:solidFill>
                  <a:schemeClr val="dk1"/>
                </a:solidFill>
                <a:effectLst/>
                <a:uFillTx/>
                <a:latin typeface="Calibri"/>
              </a:defRPr>
            </a:lvl1pPr>
          </a:lstStyle>
          <a:p>
            <a:pPr indent="0" algn="l" defTabSz="914400">
              <a:lnSpc>
                <a:spcPct val="100000"/>
              </a:lnSpc>
              <a:buNone/>
              <a:tabLst>
                <a:tab pos="0" algn="l"/>
              </a:tabLst>
            </a:pPr>
            <a:r>
              <a:rPr lang="en-US" sz="2000" b="1" u="none" strike="noStrike">
                <a:solidFill>
                  <a:schemeClr val="dk1"/>
                </a:solidFill>
                <a:effectLst/>
                <a:uFillTx/>
                <a:latin typeface="Calibri"/>
              </a:rPr>
              <a:t>Click to edit Master title style</a:t>
            </a:r>
            <a:endParaRPr lang="en-US" sz="2000" b="1" u="none" strike="noStrike">
              <a:solidFill>
                <a:schemeClr val="dk1"/>
              </a:solidFill>
              <a:effectLst/>
              <a:uFillTx/>
              <a:latin typeface="Calibri"/>
            </a:endParaRPr>
          </a:p>
        </p:txBody>
      </p:sp>
      <p:sp>
        <p:nvSpPr>
          <p:cNvPr id="18" name="PlaceHolder 2"/>
          <p:cNvSpPr>
            <a:spLocks noGrp="1"/>
          </p:cNvSpPr>
          <p:nvPr>
            <p:ph type="body"/>
          </p:nvPr>
        </p:nvSpPr>
        <p:spPr>
          <a:xfrm>
            <a:off x="3575160" y="272880"/>
            <a:ext cx="5110920" cy="5852520"/>
          </a:xfrm>
          <a:prstGeom prst="rect">
            <a:avLst/>
          </a:prstGeom>
          <a:noFill/>
          <a:ln w="0">
            <a:noFill/>
          </a:ln>
        </p:spPr>
        <p:txBody>
          <a:bodyPr lIns="91440" tIns="45720" rIns="91440" bIns="45720" anchor="t">
            <a:noAutofit/>
          </a:bodyPr>
          <a:lstStyle>
            <a:lvl1pPr algn="l" defTabSz="914400">
              <a:lnSpc>
                <a:spcPct val="100000"/>
              </a:lnSpc>
              <a:spcBef>
                <a:spcPts val="641"/>
              </a:spcBef>
              <a:buClr>
                <a:srgbClr val="000000"/>
              </a:buClr>
              <a:buFont typeface="Arial"/>
              <a:buChar char="•"/>
              <a:defRPr lang="en-US" sz="3200" b="0" u="none" strike="noStrike">
                <a:solidFill>
                  <a:schemeClr val="dk1"/>
                </a:solidFill>
                <a:effectLst/>
                <a:uFillTx/>
                <a:latin typeface="Calibri"/>
              </a:defRPr>
            </a:lvl1pPr>
            <a:lvl2pPr lvl="1" algn="l" defTabSz="914400">
              <a:lnSpc>
                <a:spcPct val="100000"/>
              </a:lnSpc>
              <a:spcBef>
                <a:spcPts val="561"/>
              </a:spcBef>
              <a:buClr>
                <a:srgbClr val="000000"/>
              </a:buClr>
              <a:buFont typeface="Arial"/>
              <a:buChar char="–"/>
              <a:defRPr lang="en-US" sz="2800" b="0" u="none" strike="noStrike">
                <a:solidFill>
                  <a:schemeClr val="dk1"/>
                </a:solidFill>
                <a:effectLst/>
                <a:uFillTx/>
                <a:latin typeface="Calibri"/>
              </a:defRPr>
            </a:lvl2pPr>
            <a:lvl3pPr lvl="2" algn="l" defTabSz="914400">
              <a:lnSpc>
                <a:spcPct val="100000"/>
              </a:lnSpc>
              <a:spcBef>
                <a:spcPts val="479"/>
              </a:spcBef>
              <a:buClr>
                <a:srgbClr val="000000"/>
              </a:buClr>
              <a:buFont typeface="Arial"/>
              <a:buChar char="•"/>
              <a:defRPr lang="en-US" sz="2400" b="0" u="none" strike="noStrike">
                <a:solidFill>
                  <a:schemeClr val="dk1"/>
                </a:solidFill>
                <a:effectLst/>
                <a:uFillTx/>
                <a:latin typeface="Calibri"/>
              </a:defRPr>
            </a:lvl3pPr>
            <a:lvl4pPr lvl="3" algn="l" defTabSz="914400">
              <a:lnSpc>
                <a:spcPct val="100000"/>
              </a:lnSpc>
              <a:spcBef>
                <a:spcPts val="400"/>
              </a:spcBef>
              <a:buClr>
                <a:srgbClr val="000000"/>
              </a:buClr>
              <a:buFont typeface="Arial"/>
              <a:buChar char="–"/>
              <a:defRPr lang="en-US" sz="2000" b="0" u="none" strike="noStrike">
                <a:solidFill>
                  <a:schemeClr val="dk1"/>
                </a:solidFill>
                <a:effectLst/>
                <a:uFillTx/>
                <a:latin typeface="Calibri"/>
              </a:defRPr>
            </a:lvl4pPr>
            <a:lvl5pPr lvl="4" algn="l" defTabSz="914400">
              <a:lnSpc>
                <a:spcPct val="100000"/>
              </a:lnSpc>
              <a:spcBef>
                <a:spcPts val="400"/>
              </a:spcBef>
              <a:buClr>
                <a:srgbClr val="000000"/>
              </a:buClr>
              <a:buFont typeface="Arial"/>
              <a:buChar char="»"/>
              <a:defRPr lang="en-US" sz="2000" b="0" u="none" strike="noStrike">
                <a:solidFill>
                  <a:schemeClr val="dk1"/>
                </a:solidFill>
                <a:effectLst/>
                <a:uFillTx/>
                <a:latin typeface="Calibri"/>
              </a:defRPr>
            </a:lvl5pPr>
          </a:lstStyle>
          <a:p>
            <a:pPr marL="343080" indent="-343080" algn="l" defTabSz="914400">
              <a:lnSpc>
                <a:spcPct val="100000"/>
              </a:lnSpc>
              <a:spcBef>
                <a:spcPts val="641"/>
              </a:spcBef>
              <a:buClr>
                <a:srgbClr val="000000"/>
              </a:buClr>
              <a:buFont typeface="Arial"/>
              <a:buChar char="•"/>
            </a:pPr>
            <a:r>
              <a:rPr lang="en-US" sz="3200" b="0" u="none" strike="noStrike">
                <a:solidFill>
                  <a:schemeClr val="dk1"/>
                </a:solidFill>
                <a:effectLst/>
                <a:uFillTx/>
                <a:latin typeface="Calibri"/>
              </a:rPr>
              <a:t>Click to edit Master text styles</a:t>
            </a:r>
            <a:endParaRPr lang="en-US" sz="3200" b="0" u="none" strike="noStrike">
              <a:solidFill>
                <a:schemeClr val="dk1"/>
              </a:solidFill>
              <a:effectLst/>
              <a:uFillTx/>
              <a:latin typeface="Calibri"/>
            </a:endParaRPr>
          </a:p>
          <a:p>
            <a:pPr marL="743040" lvl="1" indent="-285840" algn="l" defTabSz="914400">
              <a:lnSpc>
                <a:spcPct val="100000"/>
              </a:lnSpc>
              <a:spcBef>
                <a:spcPts val="561"/>
              </a:spcBef>
              <a:buClr>
                <a:srgbClr val="000000"/>
              </a:buClr>
              <a:buFont typeface="Arial"/>
              <a:buChar char="–"/>
            </a:pPr>
            <a:r>
              <a:rPr lang="en-US" sz="2800" b="0" u="none" strike="noStrike">
                <a:solidFill>
                  <a:schemeClr val="dk1"/>
                </a:solidFill>
                <a:effectLst/>
                <a:uFillTx/>
                <a:latin typeface="Calibri"/>
              </a:rPr>
              <a:t>Second level</a:t>
            </a:r>
            <a:endParaRPr lang="en-US" sz="2800" b="0" u="none" strike="noStrike">
              <a:solidFill>
                <a:schemeClr val="dk1"/>
              </a:solidFill>
              <a:effectLst/>
              <a:uFillTx/>
              <a:latin typeface="Calibri"/>
            </a:endParaRPr>
          </a:p>
          <a:p>
            <a:pPr marL="1143000" lvl="2" indent="-228600" algn="l" defTabSz="914400">
              <a:lnSpc>
                <a:spcPct val="100000"/>
              </a:lnSpc>
              <a:spcBef>
                <a:spcPts val="479"/>
              </a:spcBef>
              <a:buClr>
                <a:srgbClr val="000000"/>
              </a:buClr>
              <a:buFont typeface="Arial"/>
              <a:buChar char="•"/>
            </a:pPr>
            <a:r>
              <a:rPr lang="en-US" sz="2400" b="0" u="none" strike="noStrike">
                <a:solidFill>
                  <a:schemeClr val="dk1"/>
                </a:solidFill>
                <a:effectLst/>
                <a:uFillTx/>
                <a:latin typeface="Calibri"/>
              </a:rPr>
              <a:t>Third level</a:t>
            </a:r>
            <a:endParaRPr lang="en-US" sz="2400" b="0" u="none" strike="noStrike">
              <a:solidFill>
                <a:schemeClr val="dk1"/>
              </a:solidFill>
              <a:effectLst/>
              <a:uFillTx/>
              <a:latin typeface="Calibri"/>
            </a:endParaRPr>
          </a:p>
          <a:p>
            <a:pPr marL="1600200" lvl="3" indent="-228600" algn="l" defTabSz="914400">
              <a:lnSpc>
                <a:spcPct val="100000"/>
              </a:lnSpc>
              <a:spcBef>
                <a:spcPts val="400"/>
              </a:spcBef>
              <a:buClr>
                <a:srgbClr val="000000"/>
              </a:buClr>
              <a:buFont typeface="Arial"/>
              <a:buChar char="–"/>
            </a:pPr>
            <a:r>
              <a:rPr lang="en-US" sz="2000" b="0" u="none" strike="noStrike">
                <a:solidFill>
                  <a:schemeClr val="dk1"/>
                </a:solidFill>
                <a:effectLst/>
                <a:uFillTx/>
                <a:latin typeface="Calibri"/>
              </a:rPr>
              <a:t>Fourth level</a:t>
            </a:r>
            <a:endParaRPr lang="en-US" sz="2000" b="0" u="none" strike="noStrike">
              <a:solidFill>
                <a:schemeClr val="dk1"/>
              </a:solidFill>
              <a:effectLst/>
              <a:uFillTx/>
              <a:latin typeface="Calibri"/>
            </a:endParaRPr>
          </a:p>
          <a:p>
            <a:pPr marL="2057400" lvl="4" indent="-228600" algn="l" defTabSz="914400">
              <a:lnSpc>
                <a:spcPct val="100000"/>
              </a:lnSpc>
              <a:spcBef>
                <a:spcPts val="400"/>
              </a:spcBef>
              <a:buClr>
                <a:srgbClr val="000000"/>
              </a:buClr>
              <a:buFont typeface="Arial"/>
              <a:buChar char="»"/>
            </a:pPr>
            <a:r>
              <a:rPr lang="en-US" sz="2000" b="0" u="none" strike="noStrike">
                <a:solidFill>
                  <a:schemeClr val="dk1"/>
                </a:solidFill>
                <a:effectLst/>
                <a:uFillTx/>
                <a:latin typeface="Calibri"/>
              </a:rPr>
              <a:t>Fifth level</a:t>
            </a:r>
            <a:endParaRPr lang="en-US" sz="2000" b="0" u="none" strike="noStrike">
              <a:solidFill>
                <a:schemeClr val="dk1"/>
              </a:solidFill>
              <a:effectLst/>
              <a:uFillTx/>
              <a:latin typeface="Calibri"/>
            </a:endParaRPr>
          </a:p>
        </p:txBody>
      </p:sp>
      <p:sp>
        <p:nvSpPr>
          <p:cNvPr id="19" name="PlaceHolder 3"/>
          <p:cNvSpPr>
            <a:spLocks noGrp="1"/>
          </p:cNvSpPr>
          <p:nvPr>
            <p:ph type="body"/>
          </p:nvPr>
        </p:nvSpPr>
        <p:spPr>
          <a:xfrm>
            <a:off x="457200" y="1434960"/>
            <a:ext cx="3007440" cy="4690440"/>
          </a:xfrm>
          <a:prstGeom prst="rect">
            <a:avLst/>
          </a:prstGeom>
          <a:noFill/>
          <a:ln w="0">
            <a:noFill/>
          </a:ln>
        </p:spPr>
        <p:txBody>
          <a:bodyPr lIns="91440" tIns="45720" rIns="91440" bIns="45720" anchor="t">
            <a:noAutofit/>
          </a:bodyPr>
          <a:lstStyle>
            <a:lvl1pPr indent="0" algn="l" defTabSz="914400">
              <a:lnSpc>
                <a:spcPct val="100000"/>
              </a:lnSpc>
              <a:spcBef>
                <a:spcPts val="281"/>
              </a:spcBef>
              <a:buNone/>
              <a:tabLst>
                <a:tab pos="0" algn="l"/>
              </a:tabLst>
              <a:defRPr lang="en-US" sz="1400" b="0" u="none" strike="noStrike">
                <a:solidFill>
                  <a:schemeClr val="dk1"/>
                </a:solidFill>
                <a:effectLst/>
                <a:uFillTx/>
                <a:latin typeface="Calibri"/>
              </a:defRPr>
            </a:lvl1pPr>
          </a:lstStyle>
          <a:p>
            <a:pPr indent="0" algn="l" defTabSz="914400">
              <a:lnSpc>
                <a:spcPct val="100000"/>
              </a:lnSpc>
              <a:spcBef>
                <a:spcPts val="281"/>
              </a:spcBef>
              <a:buNone/>
              <a:tabLst>
                <a:tab pos="0" algn="l"/>
              </a:tabLst>
            </a:pPr>
            <a:r>
              <a:rPr lang="en-US" sz="1400" b="0" u="none" strike="noStrike">
                <a:solidFill>
                  <a:schemeClr val="dk1"/>
                </a:solidFill>
                <a:effectLst/>
                <a:uFillTx/>
                <a:latin typeface="Calibri"/>
              </a:rPr>
              <a:t>Click to edit Master text styles</a:t>
            </a:r>
            <a:endParaRPr lang="en-US" sz="1400" b="0" u="none" strike="noStrike">
              <a:solidFill>
                <a:schemeClr val="dk1"/>
              </a:solidFill>
              <a:effectLst/>
              <a:uFillTx/>
              <a:latin typeface="Calibri"/>
            </a:endParaRPr>
          </a:p>
        </p:txBody>
      </p:sp>
      <p:sp>
        <p:nvSpPr>
          <p:cNvPr id="20" name="PlaceHolder 4"/>
          <p:cNvSpPr>
            <a:spLocks noGrp="1"/>
          </p:cNvSpPr>
          <p:nvPr>
            <p:ph type="dt" idx="10"/>
          </p:nvPr>
        </p:nvSpPr>
        <p:spPr>
          <a:xfrm>
            <a:off x="457200" y="6356520"/>
            <a:ext cx="2133000" cy="364320"/>
          </a:xfrm>
          <a:prstGeom prst="rect">
            <a:avLst/>
          </a:prstGeom>
          <a:noFill/>
          <a:ln w="0">
            <a:noFill/>
          </a:ln>
        </p:spPr>
        <p:txBody>
          <a:bodyPr lIns="91440" tIns="45720" rIns="91440" bIns="45720" anchor="ctr">
            <a:noAutofit/>
          </a:bodyPr>
          <a:lstStyle>
            <a:lvl1pPr indent="0" algn="l" defTabSz="914400">
              <a:lnSpc>
                <a:spcPct val="100000"/>
              </a:lnSpc>
              <a:buNone/>
              <a:tabLst>
                <a:tab pos="0" algn="l"/>
              </a:tabLst>
              <a:defRPr lang="en-US" sz="1200" b="0" u="none" strike="noStrike">
                <a:solidFill>
                  <a:schemeClr val="dk1">
                    <a:tint val="75000"/>
                  </a:schemeClr>
                </a:solidFill>
                <a:effectLst/>
                <a:uFillTx/>
                <a:latin typeface="Calibri"/>
              </a:defRPr>
            </a:lvl1pPr>
          </a:lstStyle>
          <a:p>
            <a:pPr indent="0" algn="l" defTabSz="914400">
              <a:lnSpc>
                <a:spcPct val="100000"/>
              </a:lnSpc>
              <a:buNone/>
              <a:tabLst>
                <a:tab pos="0" algn="l"/>
              </a:tabLst>
            </a:pPr>
            <a:r>
              <a:rPr lang="en-US" sz="1200" b="0" u="none" strike="noStrike">
                <a:solidFill>
                  <a:schemeClr val="dk1">
                    <a:tint val="75000"/>
                  </a:schemeClr>
                </a:solidFill>
                <a:effectLst/>
                <a:uFillTx/>
                <a:latin typeface="Calibri"/>
              </a:rPr>
              <a:t>&lt;date/time&gt;</a:t>
            </a:r>
            <a:endParaRPr lang="en-AU" sz="1200" b="0" u="none" strike="noStrike">
              <a:solidFill>
                <a:srgbClr val="000000"/>
              </a:solidFill>
              <a:effectLst/>
              <a:uFillTx/>
              <a:latin typeface="Times New Roman"/>
            </a:endParaRPr>
          </a:p>
        </p:txBody>
      </p:sp>
      <p:sp>
        <p:nvSpPr>
          <p:cNvPr id="21" name="PlaceHolder 5"/>
          <p:cNvSpPr>
            <a:spLocks noGrp="1"/>
          </p:cNvSpPr>
          <p:nvPr>
            <p:ph type="ftr" idx="11"/>
          </p:nvPr>
        </p:nvSpPr>
        <p:spPr>
          <a:xfrm>
            <a:off x="3124080" y="6356520"/>
            <a:ext cx="2894760" cy="364320"/>
          </a:xfrm>
          <a:prstGeom prst="rect">
            <a:avLst/>
          </a:prstGeom>
          <a:noFill/>
          <a:ln w="0">
            <a:noFill/>
          </a:ln>
        </p:spPr>
        <p:txBody>
          <a:bodyPr lIns="91440" tIns="45720" rIns="91440" bIns="45720" anchor="ctr">
            <a:noAutofit/>
          </a:bodyPr>
          <a:lstStyle>
            <a:lvl1pPr indent="0" algn="ctr">
              <a:lnSpc>
                <a:spcPct val="100000"/>
              </a:lnSpc>
              <a:buNone/>
              <a:tabLst>
                <a:tab pos="0" algn="l"/>
              </a:tabLst>
              <a:defRPr lang="en-AU" sz="1400" b="0" u="none" strike="noStrike">
                <a:solidFill>
                  <a:srgbClr val="000000"/>
                </a:solidFill>
                <a:effectLst/>
                <a:uFillTx/>
                <a:latin typeface="Times New Roman"/>
              </a:defRPr>
            </a:lvl1pPr>
          </a:lstStyle>
          <a:p>
            <a:pPr indent="0" algn="ctr">
              <a:lnSpc>
                <a:spcPct val="100000"/>
              </a:lnSpc>
              <a:buNone/>
              <a:tabLst>
                <a:tab pos="0" algn="l"/>
              </a:tabLst>
            </a:pPr>
            <a:r>
              <a:rPr lang="en-AU" sz="1400" b="0" u="none" strike="noStrike">
                <a:solidFill>
                  <a:srgbClr val="000000"/>
                </a:solidFill>
                <a:effectLst/>
                <a:uFillTx/>
                <a:latin typeface="Times New Roman"/>
              </a:rPr>
              <a:t>&lt;footer&gt;</a:t>
            </a:r>
            <a:endParaRPr lang="en-AU" sz="1400" b="0" u="none" strike="noStrike">
              <a:solidFill>
                <a:srgbClr val="000000"/>
              </a:solidFill>
              <a:effectLst/>
              <a:uFillTx/>
              <a:latin typeface="Times New Roman"/>
            </a:endParaRPr>
          </a:p>
        </p:txBody>
      </p:sp>
      <p:sp>
        <p:nvSpPr>
          <p:cNvPr id="22" name="PlaceHolder 6"/>
          <p:cNvSpPr>
            <a:spLocks noGrp="1"/>
          </p:cNvSpPr>
          <p:nvPr>
            <p:ph type="sldNum" idx="12"/>
          </p:nvPr>
        </p:nvSpPr>
        <p:spPr>
          <a:xfrm>
            <a:off x="6553080" y="6356520"/>
            <a:ext cx="2133000" cy="364320"/>
          </a:xfrm>
          <a:prstGeom prst="rect">
            <a:avLst/>
          </a:prstGeom>
          <a:noFill/>
          <a:ln w="0">
            <a:noFill/>
          </a:ln>
        </p:spPr>
        <p:txBody>
          <a:bodyPr lIns="91440" tIns="45720" rIns="91440" bIns="45720" anchor="ctr">
            <a:noAutofit/>
          </a:bodyPr>
          <a:lstStyle>
            <a:lvl1pPr indent="0" algn="r" defTabSz="914400">
              <a:lnSpc>
                <a:spcPct val="100000"/>
              </a:lnSpc>
              <a:buNone/>
              <a:tabLst>
                <a:tab pos="0" algn="l"/>
              </a:tabLst>
              <a:defRPr lang="en-US" sz="1200" b="0" u="none" strike="noStrike">
                <a:solidFill>
                  <a:schemeClr val="dk1">
                    <a:tint val="75000"/>
                  </a:schemeClr>
                </a:solidFill>
                <a:effectLst/>
                <a:uFillTx/>
                <a:latin typeface="Calibri"/>
              </a:defRPr>
            </a:lvl1pPr>
          </a:lstStyle>
          <a:p>
            <a:pPr indent="0" algn="r" defTabSz="914400">
              <a:lnSpc>
                <a:spcPct val="100000"/>
              </a:lnSpc>
              <a:buNone/>
              <a:tabLst>
                <a:tab pos="0" algn="l"/>
              </a:tabLst>
            </a:pPr>
            <a:fld id="{03B64CAB-9642-45EF-B927-F90C95DDF711}" type="slidenum">
              <a:rPr lang="en-US" sz="1200" b="0" u="none" strike="noStrike">
                <a:solidFill>
                  <a:schemeClr val="dk1">
                    <a:tint val="75000"/>
                  </a:schemeClr>
                </a:solidFill>
                <a:effectLst/>
                <a:uFillTx/>
                <a:latin typeface="Calibri"/>
              </a:rPr>
              <a:t>&lt;number&gt;</a:t>
            </a:fld>
            <a:endParaRPr lang="en-AU" sz="1200" b="0" u="none" strike="noStrike">
              <a:solidFill>
                <a:srgbClr val="000000"/>
              </a:solidFill>
              <a:effectLst/>
              <a:uFillTx/>
              <a:latin typeface="Times New Roman"/>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Picture with Caption">
    <p:bg>
      <p:bgPr>
        <a:solidFill>
          <a:srgbClr val="FFFFFF"/>
        </a:solidFill>
      </p:bgPr>
    </p:bg>
    <p:spTree>
      <p:nvGrpSpPr>
        <p:cNvPr id="1" name=""/>
        <p:cNvGrpSpPr/>
        <p:nvPr/>
      </p:nvGrpSpPr>
      <p:grpSpPr>
        <a:xfrm>
          <a:off x="0" y="0"/>
          <a:ext cx="0" cy="0"/>
          <a:chOff x="0" y="0"/>
          <a:chExt cx="0" cy="0"/>
        </a:xfrm>
      </p:grpSpPr>
      <p:sp>
        <p:nvSpPr>
          <p:cNvPr id="23" name="PlaceHolder 1"/>
          <p:cNvSpPr>
            <a:spLocks noGrp="1"/>
          </p:cNvSpPr>
          <p:nvPr>
            <p:ph type="title"/>
          </p:nvPr>
        </p:nvSpPr>
        <p:spPr>
          <a:xfrm>
            <a:off x="1792440" y="4800600"/>
            <a:ext cx="5485680" cy="565920"/>
          </a:xfrm>
          <a:prstGeom prst="rect">
            <a:avLst/>
          </a:prstGeom>
          <a:noFill/>
          <a:ln w="0">
            <a:noFill/>
          </a:ln>
        </p:spPr>
        <p:txBody>
          <a:bodyPr lIns="91440" tIns="45720" rIns="91440" bIns="45720" anchor="b">
            <a:noAutofit/>
          </a:bodyPr>
          <a:lstStyle>
            <a:lvl1pPr indent="0" algn="l" defTabSz="914400">
              <a:lnSpc>
                <a:spcPct val="100000"/>
              </a:lnSpc>
              <a:buNone/>
              <a:tabLst>
                <a:tab pos="0" algn="l"/>
              </a:tabLst>
              <a:defRPr lang="en-US" sz="2000" b="1" u="none" strike="noStrike">
                <a:solidFill>
                  <a:schemeClr val="dk1"/>
                </a:solidFill>
                <a:effectLst/>
                <a:uFillTx/>
                <a:latin typeface="Calibri"/>
              </a:defRPr>
            </a:lvl1pPr>
          </a:lstStyle>
          <a:p>
            <a:pPr indent="0" algn="l" defTabSz="914400">
              <a:lnSpc>
                <a:spcPct val="100000"/>
              </a:lnSpc>
              <a:buNone/>
              <a:tabLst>
                <a:tab pos="0" algn="l"/>
              </a:tabLst>
            </a:pPr>
            <a:r>
              <a:rPr lang="en-US" sz="2000" b="1" u="none" strike="noStrike">
                <a:solidFill>
                  <a:schemeClr val="dk1"/>
                </a:solidFill>
                <a:effectLst/>
                <a:uFillTx/>
                <a:latin typeface="Calibri"/>
              </a:rPr>
              <a:t>Click to edit Master title style</a:t>
            </a:r>
            <a:endParaRPr lang="en-US" sz="2000" b="1" u="none" strike="noStrike">
              <a:solidFill>
                <a:schemeClr val="dk1"/>
              </a:solidFill>
              <a:effectLst/>
              <a:uFillTx/>
              <a:latin typeface="Calibri"/>
            </a:endParaRPr>
          </a:p>
        </p:txBody>
      </p:sp>
      <p:sp>
        <p:nvSpPr>
          <p:cNvPr id="24" name="PlaceHolder 2"/>
          <p:cNvSpPr>
            <a:spLocks noGrp="1"/>
          </p:cNvSpPr>
          <p:nvPr>
            <p:ph type="body"/>
          </p:nvPr>
        </p:nvSpPr>
        <p:spPr>
          <a:xfrm>
            <a:off x="1792440" y="612720"/>
            <a:ext cx="5485680" cy="4114080"/>
          </a:xfrm>
          <a:prstGeom prst="rect">
            <a:avLst/>
          </a:prstGeom>
          <a:noFill/>
          <a:ln w="0">
            <a:noFill/>
          </a:ln>
        </p:spPr>
        <p:txBody>
          <a:bodyPr lIns="90000" tIns="45000" rIns="90000" bIns="45000" anchor="t">
            <a:noAutofit/>
          </a:bodyPr>
          <a:lstStyle>
            <a:lvl1pPr algn="l" defTabSz="914400">
              <a:lnSpc>
                <a:spcPct val="100000"/>
              </a:lnSpc>
              <a:spcBef>
                <a:spcPts val="281"/>
              </a:spcBef>
              <a:buClr>
                <a:srgbClr val="000000"/>
              </a:buClr>
              <a:buFont typeface="Arial"/>
              <a:buChar char="•"/>
              <a:tabLst>
                <a:tab pos="0" algn="l"/>
              </a:tabLst>
              <a:defRPr lang="en-US" sz="3200" b="0" u="none" strike="noStrike">
                <a:solidFill>
                  <a:schemeClr val="dk1"/>
                </a:solidFill>
                <a:effectLst/>
                <a:uFillTx/>
                <a:latin typeface="Calibri"/>
              </a:defRPr>
            </a:lvl1pPr>
            <a:lvl2pPr lvl="1" algn="l" defTabSz="914400">
              <a:lnSpc>
                <a:spcPct val="100000"/>
              </a:lnSpc>
              <a:spcBef>
                <a:spcPts val="561"/>
              </a:spcBef>
              <a:buClr>
                <a:srgbClr val="000000"/>
              </a:buClr>
              <a:buSzPct val="75000"/>
              <a:buFont typeface="Symbol" charset="2"/>
              <a:buChar char=""/>
              <a:tabLst>
                <a:tab pos="0" algn="l"/>
              </a:tabLst>
              <a:defRPr lang="en-US" sz="3200" b="0" u="none" strike="noStrike">
                <a:solidFill>
                  <a:schemeClr val="dk1"/>
                </a:solidFill>
                <a:effectLst/>
                <a:uFillTx/>
                <a:latin typeface="Calibri"/>
              </a:defRPr>
            </a:lvl2pPr>
            <a:lvl3pPr lvl="2" algn="l" defTabSz="914400">
              <a:lnSpc>
                <a:spcPct val="100000"/>
              </a:lnSpc>
              <a:spcBef>
                <a:spcPts val="479"/>
              </a:spcBef>
              <a:buClr>
                <a:srgbClr val="000000"/>
              </a:buClr>
              <a:buSzPct val="45000"/>
              <a:buFont typeface="Wingdings" charset="2"/>
              <a:buChar char=""/>
              <a:tabLst>
                <a:tab pos="0" algn="l"/>
              </a:tabLst>
              <a:defRPr lang="en-US" sz="3200" b="0" u="none" strike="noStrike">
                <a:solidFill>
                  <a:schemeClr val="dk1"/>
                </a:solidFill>
                <a:effectLst/>
                <a:uFillTx/>
                <a:latin typeface="Calibri"/>
              </a:defRPr>
            </a:lvl3pPr>
            <a:lvl4pPr lvl="3" algn="l" defTabSz="914400">
              <a:lnSpc>
                <a:spcPct val="100000"/>
              </a:lnSpc>
              <a:spcBef>
                <a:spcPts val="400"/>
              </a:spcBef>
              <a:buClr>
                <a:srgbClr val="000000"/>
              </a:buClr>
              <a:buSzPct val="75000"/>
              <a:buFont typeface="Symbol" charset="2"/>
              <a:buChar char=""/>
              <a:tabLst>
                <a:tab pos="0" algn="l"/>
              </a:tabLst>
              <a:defRPr lang="en-US" sz="3200" b="0" u="none" strike="noStrike">
                <a:solidFill>
                  <a:schemeClr val="dk1"/>
                </a:solidFill>
                <a:effectLst/>
                <a:uFillTx/>
                <a:latin typeface="Calibri"/>
              </a:defRPr>
            </a:lvl4pPr>
            <a:lvl5pPr lvl="4" algn="l" defTabSz="914400">
              <a:lnSpc>
                <a:spcPct val="100000"/>
              </a:lnSpc>
              <a:spcBef>
                <a:spcPts val="400"/>
              </a:spcBef>
              <a:buClr>
                <a:srgbClr val="000000"/>
              </a:buClr>
              <a:buSzPct val="45000"/>
              <a:buFont typeface="Wingdings" charset="2"/>
              <a:buChar char=""/>
              <a:tabLst>
                <a:tab pos="0" algn="l"/>
              </a:tabLst>
              <a:defRPr lang="en-US" sz="3200" b="0" u="none" strike="noStrike">
                <a:solidFill>
                  <a:schemeClr val="dk1"/>
                </a:solidFill>
                <a:effectLst/>
                <a:uFillTx/>
                <a:latin typeface="Calibri"/>
              </a:defRPr>
            </a:lvl5pPr>
            <a:lvl6pPr lvl="5" algn="l" defTabSz="914400">
              <a:lnSpc>
                <a:spcPct val="100000"/>
              </a:lnSpc>
              <a:spcBef>
                <a:spcPts val="283"/>
              </a:spcBef>
              <a:buClr>
                <a:srgbClr val="000000"/>
              </a:buClr>
              <a:buSzPct val="45000"/>
              <a:buFont typeface="Wingdings" charset="2"/>
              <a:buChar char=""/>
              <a:tabLst>
                <a:tab pos="0" algn="l"/>
              </a:tabLst>
              <a:defRPr lang="en-US" sz="3200" b="0" u="none" strike="noStrike">
                <a:solidFill>
                  <a:schemeClr val="dk1"/>
                </a:solidFill>
                <a:effectLst/>
                <a:uFillTx/>
                <a:latin typeface="Calibri"/>
              </a:defRPr>
            </a:lvl6pPr>
            <a:lvl7pPr lvl="6" algn="l" defTabSz="914400">
              <a:lnSpc>
                <a:spcPct val="100000"/>
              </a:lnSpc>
              <a:spcBef>
                <a:spcPts val="283"/>
              </a:spcBef>
              <a:buClr>
                <a:srgbClr val="000000"/>
              </a:buClr>
              <a:buSzPct val="45000"/>
              <a:buFont typeface="Wingdings" charset="2"/>
              <a:buChar char=""/>
              <a:tabLst>
                <a:tab pos="0" algn="l"/>
              </a:tabLst>
              <a:defRPr lang="en-US" sz="3200" b="0" u="none" strike="noStrike">
                <a:solidFill>
                  <a:schemeClr val="dk1"/>
                </a:solidFill>
                <a:effectLst/>
                <a:uFillTx/>
                <a:latin typeface="Calibri"/>
              </a:defRPr>
            </a:lvl7pPr>
          </a:lstStyle>
          <a:p>
            <a:pPr marL="432000" indent="-324000" algn="l" defTabSz="914400">
              <a:lnSpc>
                <a:spcPct val="100000"/>
              </a:lnSpc>
              <a:spcBef>
                <a:spcPts val="281"/>
              </a:spcBef>
              <a:buClr>
                <a:srgbClr val="000000"/>
              </a:buClr>
              <a:buFont typeface="Arial"/>
              <a:buChar char="•"/>
              <a:tabLst>
                <a:tab pos="0" algn="l"/>
              </a:tabLst>
            </a:pPr>
            <a:r>
              <a:rPr lang="en-US" sz="3200" b="0" u="none" strike="noStrike">
                <a:solidFill>
                  <a:schemeClr val="dk1"/>
                </a:solidFill>
                <a:effectLst/>
                <a:uFillTx/>
                <a:latin typeface="Calibri"/>
              </a:rPr>
              <a:t>Click to edit the outline text format</a:t>
            </a:r>
            <a:endParaRPr lang="en-US" sz="3200" b="0" u="none" strike="noStrike">
              <a:solidFill>
                <a:schemeClr val="dk1"/>
              </a:solidFill>
              <a:effectLst/>
              <a:uFillTx/>
              <a:latin typeface="Calibri"/>
            </a:endParaRPr>
          </a:p>
          <a:p>
            <a:pPr marL="457200" lvl="1" indent="-324000" algn="l" defTabSz="914400">
              <a:lnSpc>
                <a:spcPct val="100000"/>
              </a:lnSpc>
              <a:spcBef>
                <a:spcPts val="561"/>
              </a:spcBef>
              <a:buClr>
                <a:srgbClr val="000000"/>
              </a:buClr>
              <a:buSzPct val="75000"/>
              <a:buFont typeface="Symbol" charset="2"/>
              <a:buChar char=""/>
              <a:tabLst>
                <a:tab pos="0" algn="l"/>
              </a:tabLst>
            </a:pPr>
            <a:r>
              <a:rPr lang="en-US" sz="3200" b="0" u="none" strike="noStrike">
                <a:solidFill>
                  <a:schemeClr val="dk1"/>
                </a:solidFill>
                <a:effectLst/>
                <a:uFillTx/>
                <a:latin typeface="Calibri"/>
              </a:rPr>
              <a:t>Second Outline Level</a:t>
            </a:r>
            <a:endParaRPr lang="en-US" sz="3200" b="0" u="none" strike="noStrike">
              <a:solidFill>
                <a:schemeClr val="dk1"/>
              </a:solidFill>
              <a:effectLst/>
              <a:uFillTx/>
              <a:latin typeface="Calibri"/>
            </a:endParaRPr>
          </a:p>
          <a:p>
            <a:pPr marL="914400" lvl="2" indent="-288000" algn="l" defTabSz="914400">
              <a:lnSpc>
                <a:spcPct val="100000"/>
              </a:lnSpc>
              <a:spcBef>
                <a:spcPts val="479"/>
              </a:spcBef>
              <a:buClr>
                <a:srgbClr val="000000"/>
              </a:buClr>
              <a:buSzPct val="45000"/>
              <a:buFont typeface="Wingdings" charset="2"/>
              <a:buChar char=""/>
              <a:tabLst>
                <a:tab pos="0" algn="l"/>
              </a:tabLst>
            </a:pPr>
            <a:r>
              <a:rPr lang="en-US" sz="3200" b="0" u="none" strike="noStrike">
                <a:solidFill>
                  <a:schemeClr val="dk1"/>
                </a:solidFill>
                <a:effectLst/>
                <a:uFillTx/>
                <a:latin typeface="Calibri"/>
              </a:rPr>
              <a:t>Third Outline Level</a:t>
            </a:r>
            <a:endParaRPr lang="en-US" sz="3200" b="0" u="none" strike="noStrike">
              <a:solidFill>
                <a:schemeClr val="dk1"/>
              </a:solidFill>
              <a:effectLst/>
              <a:uFillTx/>
              <a:latin typeface="Calibri"/>
            </a:endParaRPr>
          </a:p>
          <a:p>
            <a:pPr marL="1371600" lvl="3" indent="-216000" algn="l" defTabSz="914400">
              <a:lnSpc>
                <a:spcPct val="100000"/>
              </a:lnSpc>
              <a:spcBef>
                <a:spcPts val="400"/>
              </a:spcBef>
              <a:buClr>
                <a:srgbClr val="000000"/>
              </a:buClr>
              <a:buSzPct val="75000"/>
              <a:buFont typeface="Symbol" charset="2"/>
              <a:buChar char=""/>
              <a:tabLst>
                <a:tab pos="0" algn="l"/>
              </a:tabLst>
            </a:pPr>
            <a:r>
              <a:rPr lang="en-US" sz="3200" b="0" u="none" strike="noStrike">
                <a:solidFill>
                  <a:schemeClr val="dk1"/>
                </a:solidFill>
                <a:effectLst/>
                <a:uFillTx/>
                <a:latin typeface="Calibri"/>
              </a:rPr>
              <a:t>Fourth Outline Level</a:t>
            </a:r>
            <a:endParaRPr lang="en-US" sz="3200" b="0" u="none" strike="noStrike">
              <a:solidFill>
                <a:schemeClr val="dk1"/>
              </a:solidFill>
              <a:effectLst/>
              <a:uFillTx/>
              <a:latin typeface="Calibri"/>
            </a:endParaRPr>
          </a:p>
          <a:p>
            <a:pPr marL="1828800" lvl="4" indent="-216000" algn="l" defTabSz="914400">
              <a:lnSpc>
                <a:spcPct val="100000"/>
              </a:lnSpc>
              <a:spcBef>
                <a:spcPts val="400"/>
              </a:spcBef>
              <a:buClr>
                <a:srgbClr val="000000"/>
              </a:buClr>
              <a:buSzPct val="45000"/>
              <a:buFont typeface="Wingdings" charset="2"/>
              <a:buChar char=""/>
              <a:tabLst>
                <a:tab pos="0" algn="l"/>
              </a:tabLst>
            </a:pPr>
            <a:r>
              <a:rPr lang="en-US" sz="3200" b="0" u="none" strike="noStrike">
                <a:solidFill>
                  <a:schemeClr val="dk1"/>
                </a:solidFill>
                <a:effectLst/>
                <a:uFillTx/>
                <a:latin typeface="Calibri"/>
              </a:rPr>
              <a:t>Fifth Outline Level</a:t>
            </a:r>
            <a:endParaRPr lang="en-US" sz="3200" b="0" u="none" strike="noStrike">
              <a:solidFill>
                <a:schemeClr val="dk1"/>
              </a:solidFill>
              <a:effectLst/>
              <a:uFillTx/>
              <a:latin typeface="Calibri"/>
            </a:endParaRPr>
          </a:p>
          <a:p>
            <a:pPr marL="2286000" lvl="5" indent="-216000" algn="l" defTabSz="914400">
              <a:lnSpc>
                <a:spcPct val="100000"/>
              </a:lnSpc>
              <a:spcBef>
                <a:spcPts val="283"/>
              </a:spcBef>
              <a:buClr>
                <a:srgbClr val="000000"/>
              </a:buClr>
              <a:buSzPct val="45000"/>
              <a:buFont typeface="Wingdings" charset="2"/>
              <a:buChar char=""/>
              <a:tabLst>
                <a:tab pos="0" algn="l"/>
              </a:tabLst>
            </a:pPr>
            <a:r>
              <a:rPr lang="en-US" sz="3200" b="0" u="none" strike="noStrike">
                <a:solidFill>
                  <a:schemeClr val="dk1"/>
                </a:solidFill>
                <a:effectLst/>
                <a:uFillTx/>
                <a:latin typeface="Calibri"/>
              </a:rPr>
              <a:t>Sixth Outline Level</a:t>
            </a:r>
            <a:endParaRPr lang="en-US" sz="3200" b="0" u="none" strike="noStrike">
              <a:solidFill>
                <a:schemeClr val="dk1"/>
              </a:solidFill>
              <a:effectLst/>
              <a:uFillTx/>
              <a:latin typeface="Calibri"/>
            </a:endParaRPr>
          </a:p>
          <a:p>
            <a:pPr marL="2743200" lvl="6" indent="-216000" algn="l" defTabSz="914400">
              <a:lnSpc>
                <a:spcPct val="100000"/>
              </a:lnSpc>
              <a:spcBef>
                <a:spcPts val="283"/>
              </a:spcBef>
              <a:buClr>
                <a:srgbClr val="000000"/>
              </a:buClr>
              <a:buSzPct val="45000"/>
              <a:buFont typeface="Wingdings" charset="2"/>
              <a:buChar char=""/>
              <a:tabLst>
                <a:tab pos="0" algn="l"/>
              </a:tabLst>
            </a:pPr>
            <a:r>
              <a:rPr lang="en-US" sz="3200" b="0" u="none" strike="noStrike">
                <a:solidFill>
                  <a:schemeClr val="dk1"/>
                </a:solidFill>
                <a:effectLst/>
                <a:uFillTx/>
                <a:latin typeface="Calibri"/>
              </a:rPr>
              <a:t>Seventh Outline Level</a:t>
            </a:r>
            <a:endParaRPr lang="en-US" sz="3200" b="0" u="none" strike="noStrike">
              <a:solidFill>
                <a:schemeClr val="dk1"/>
              </a:solidFill>
              <a:effectLst/>
              <a:uFillTx/>
              <a:latin typeface="Calibri"/>
            </a:endParaRPr>
          </a:p>
        </p:txBody>
      </p:sp>
      <p:sp>
        <p:nvSpPr>
          <p:cNvPr id="25" name="PlaceHolder 3"/>
          <p:cNvSpPr>
            <a:spLocks noGrp="1"/>
          </p:cNvSpPr>
          <p:nvPr>
            <p:ph type="body"/>
          </p:nvPr>
        </p:nvSpPr>
        <p:spPr>
          <a:xfrm>
            <a:off x="1792440" y="5367240"/>
            <a:ext cx="5485680" cy="804240"/>
          </a:xfrm>
          <a:prstGeom prst="rect">
            <a:avLst/>
          </a:prstGeom>
          <a:noFill/>
          <a:ln w="0">
            <a:noFill/>
          </a:ln>
        </p:spPr>
        <p:txBody>
          <a:bodyPr lIns="91440" tIns="45720" rIns="91440" bIns="45720" anchor="t">
            <a:noAutofit/>
          </a:bodyPr>
          <a:lstStyle>
            <a:lvl1pPr indent="0" algn="l" defTabSz="914400">
              <a:lnSpc>
                <a:spcPct val="100000"/>
              </a:lnSpc>
              <a:spcBef>
                <a:spcPts val="281"/>
              </a:spcBef>
              <a:buNone/>
              <a:tabLst>
                <a:tab pos="0" algn="l"/>
              </a:tabLst>
              <a:defRPr lang="en-US" sz="1400" b="0" u="none" strike="noStrike">
                <a:solidFill>
                  <a:schemeClr val="dk1"/>
                </a:solidFill>
                <a:effectLst/>
                <a:uFillTx/>
                <a:latin typeface="Calibri"/>
              </a:defRPr>
            </a:lvl1pPr>
          </a:lstStyle>
          <a:p>
            <a:pPr indent="0" algn="l" defTabSz="914400">
              <a:lnSpc>
                <a:spcPct val="100000"/>
              </a:lnSpc>
              <a:spcBef>
                <a:spcPts val="281"/>
              </a:spcBef>
              <a:buNone/>
              <a:tabLst>
                <a:tab pos="0" algn="l"/>
              </a:tabLst>
            </a:pPr>
            <a:r>
              <a:rPr lang="en-US" sz="1400" b="0" u="none" strike="noStrike">
                <a:solidFill>
                  <a:schemeClr val="dk1"/>
                </a:solidFill>
                <a:effectLst/>
                <a:uFillTx/>
                <a:latin typeface="Calibri"/>
              </a:rPr>
              <a:t>Click to edit Master text styles</a:t>
            </a:r>
            <a:endParaRPr lang="en-US" sz="1400" b="0" u="none" strike="noStrike">
              <a:solidFill>
                <a:schemeClr val="dk1"/>
              </a:solidFill>
              <a:effectLst/>
              <a:uFillTx/>
              <a:latin typeface="Calibri"/>
            </a:endParaRPr>
          </a:p>
        </p:txBody>
      </p:sp>
      <p:sp>
        <p:nvSpPr>
          <p:cNvPr id="26" name="PlaceHolder 4"/>
          <p:cNvSpPr>
            <a:spLocks noGrp="1"/>
          </p:cNvSpPr>
          <p:nvPr>
            <p:ph type="dt" idx="13"/>
          </p:nvPr>
        </p:nvSpPr>
        <p:spPr>
          <a:xfrm>
            <a:off x="457200" y="6356520"/>
            <a:ext cx="2133000" cy="364320"/>
          </a:xfrm>
          <a:prstGeom prst="rect">
            <a:avLst/>
          </a:prstGeom>
          <a:noFill/>
          <a:ln w="0">
            <a:noFill/>
          </a:ln>
        </p:spPr>
        <p:txBody>
          <a:bodyPr lIns="91440" tIns="45720" rIns="91440" bIns="45720" anchor="ctr">
            <a:noAutofit/>
          </a:bodyPr>
          <a:lstStyle>
            <a:lvl1pPr indent="0" algn="l" defTabSz="914400">
              <a:lnSpc>
                <a:spcPct val="100000"/>
              </a:lnSpc>
              <a:buNone/>
              <a:tabLst>
                <a:tab pos="0" algn="l"/>
              </a:tabLst>
              <a:defRPr lang="en-US" sz="1200" b="0" u="none" strike="noStrike">
                <a:solidFill>
                  <a:schemeClr val="dk1">
                    <a:tint val="75000"/>
                  </a:schemeClr>
                </a:solidFill>
                <a:effectLst/>
                <a:uFillTx/>
                <a:latin typeface="Calibri"/>
              </a:defRPr>
            </a:lvl1pPr>
          </a:lstStyle>
          <a:p>
            <a:pPr indent="0" algn="l" defTabSz="914400">
              <a:lnSpc>
                <a:spcPct val="100000"/>
              </a:lnSpc>
              <a:buNone/>
              <a:tabLst>
                <a:tab pos="0" algn="l"/>
              </a:tabLst>
            </a:pPr>
            <a:r>
              <a:rPr lang="en-US" sz="1200" b="0" u="none" strike="noStrike">
                <a:solidFill>
                  <a:schemeClr val="dk1">
                    <a:tint val="75000"/>
                  </a:schemeClr>
                </a:solidFill>
                <a:effectLst/>
                <a:uFillTx/>
                <a:latin typeface="Calibri"/>
              </a:rPr>
              <a:t>&lt;date/time&gt;</a:t>
            </a:r>
            <a:endParaRPr lang="en-AU" sz="1200" b="0" u="none" strike="noStrike">
              <a:solidFill>
                <a:srgbClr val="000000"/>
              </a:solidFill>
              <a:effectLst/>
              <a:uFillTx/>
              <a:latin typeface="Times New Roman"/>
            </a:endParaRPr>
          </a:p>
        </p:txBody>
      </p:sp>
      <p:sp>
        <p:nvSpPr>
          <p:cNvPr id="27" name="PlaceHolder 5"/>
          <p:cNvSpPr>
            <a:spLocks noGrp="1"/>
          </p:cNvSpPr>
          <p:nvPr>
            <p:ph type="ftr" idx="14"/>
          </p:nvPr>
        </p:nvSpPr>
        <p:spPr>
          <a:xfrm>
            <a:off x="3124080" y="6356520"/>
            <a:ext cx="2894760" cy="364320"/>
          </a:xfrm>
          <a:prstGeom prst="rect">
            <a:avLst/>
          </a:prstGeom>
          <a:noFill/>
          <a:ln w="0">
            <a:noFill/>
          </a:ln>
        </p:spPr>
        <p:txBody>
          <a:bodyPr lIns="91440" tIns="45720" rIns="91440" bIns="45720" anchor="ctr">
            <a:noAutofit/>
          </a:bodyPr>
          <a:lstStyle>
            <a:lvl1pPr indent="0" algn="ctr">
              <a:lnSpc>
                <a:spcPct val="100000"/>
              </a:lnSpc>
              <a:buNone/>
              <a:tabLst>
                <a:tab pos="0" algn="l"/>
              </a:tabLst>
              <a:defRPr lang="en-AU" sz="1400" b="0" u="none" strike="noStrike">
                <a:solidFill>
                  <a:srgbClr val="000000"/>
                </a:solidFill>
                <a:effectLst/>
                <a:uFillTx/>
                <a:latin typeface="Times New Roman"/>
              </a:defRPr>
            </a:lvl1pPr>
          </a:lstStyle>
          <a:p>
            <a:pPr indent="0" algn="ctr">
              <a:lnSpc>
                <a:spcPct val="100000"/>
              </a:lnSpc>
              <a:buNone/>
              <a:tabLst>
                <a:tab pos="0" algn="l"/>
              </a:tabLst>
            </a:pPr>
            <a:r>
              <a:rPr lang="en-AU" sz="1400" b="0" u="none" strike="noStrike">
                <a:solidFill>
                  <a:srgbClr val="000000"/>
                </a:solidFill>
                <a:effectLst/>
                <a:uFillTx/>
                <a:latin typeface="Times New Roman"/>
              </a:rPr>
              <a:t>&lt;footer&gt;</a:t>
            </a:r>
            <a:endParaRPr lang="en-AU" sz="1400" b="0" u="none" strike="noStrike">
              <a:solidFill>
                <a:srgbClr val="000000"/>
              </a:solidFill>
              <a:effectLst/>
              <a:uFillTx/>
              <a:latin typeface="Times New Roman"/>
            </a:endParaRPr>
          </a:p>
        </p:txBody>
      </p:sp>
      <p:sp>
        <p:nvSpPr>
          <p:cNvPr id="28" name="PlaceHolder 6"/>
          <p:cNvSpPr>
            <a:spLocks noGrp="1"/>
          </p:cNvSpPr>
          <p:nvPr>
            <p:ph type="sldNum" idx="15"/>
          </p:nvPr>
        </p:nvSpPr>
        <p:spPr>
          <a:xfrm>
            <a:off x="6553080" y="6356520"/>
            <a:ext cx="2133000" cy="364320"/>
          </a:xfrm>
          <a:prstGeom prst="rect">
            <a:avLst/>
          </a:prstGeom>
          <a:noFill/>
          <a:ln w="0">
            <a:noFill/>
          </a:ln>
        </p:spPr>
        <p:txBody>
          <a:bodyPr lIns="91440" tIns="45720" rIns="91440" bIns="45720" anchor="ctr">
            <a:noAutofit/>
          </a:bodyPr>
          <a:lstStyle>
            <a:lvl1pPr indent="0" algn="r" defTabSz="914400">
              <a:lnSpc>
                <a:spcPct val="100000"/>
              </a:lnSpc>
              <a:buNone/>
              <a:tabLst>
                <a:tab pos="0" algn="l"/>
              </a:tabLst>
              <a:defRPr lang="en-US" sz="1200" b="0" u="none" strike="noStrike">
                <a:solidFill>
                  <a:schemeClr val="dk1">
                    <a:tint val="75000"/>
                  </a:schemeClr>
                </a:solidFill>
                <a:effectLst/>
                <a:uFillTx/>
                <a:latin typeface="Calibri"/>
              </a:defRPr>
            </a:lvl1pPr>
          </a:lstStyle>
          <a:p>
            <a:pPr indent="0" algn="r" defTabSz="914400">
              <a:lnSpc>
                <a:spcPct val="100000"/>
              </a:lnSpc>
              <a:buNone/>
              <a:tabLst>
                <a:tab pos="0" algn="l"/>
              </a:tabLst>
            </a:pPr>
            <a:fld id="{935F523E-C381-47F8-A1F2-568B1C0C8C3C}" type="slidenum">
              <a:rPr lang="en-US" sz="1200" b="0" u="none" strike="noStrike">
                <a:solidFill>
                  <a:schemeClr val="dk1">
                    <a:tint val="75000"/>
                  </a:schemeClr>
                </a:solidFill>
                <a:effectLst/>
                <a:uFillTx/>
                <a:latin typeface="Calibri"/>
              </a:rPr>
              <a:t>&lt;number&gt;</a:t>
            </a:fld>
            <a:endParaRPr lang="en-AU" sz="1200" b="0" u="none" strike="noStrike">
              <a:solidFill>
                <a:srgbClr val="000000"/>
              </a:solidFill>
              <a:effectLst/>
              <a:uFillTx/>
              <a:latin typeface="Times New Roman"/>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 preserve="1">
  <p:cSld name="Title Slide">
    <p:bg>
      <p:bgPr>
        <a:solidFill>
          <a:srgbClr val="FFFFFF"/>
        </a:solidFill>
      </p:bgPr>
    </p:bg>
    <p:spTree>
      <p:nvGrpSpPr>
        <p:cNvPr id="1" name=""/>
        <p:cNvGrpSpPr/>
        <p:nvPr/>
      </p:nvGrpSpPr>
      <p:grpSpPr>
        <a:xfrm>
          <a:off x="0" y="0"/>
          <a:ext cx="0" cy="0"/>
          <a:chOff x="0" y="0"/>
          <a:chExt cx="0" cy="0"/>
        </a:xfrm>
      </p:grpSpPr>
      <p:sp>
        <p:nvSpPr>
          <p:cNvPr id="29" name="PlaceHolder 1"/>
          <p:cNvSpPr>
            <a:spLocks noGrp="1"/>
          </p:cNvSpPr>
          <p:nvPr>
            <p:ph type="title"/>
          </p:nvPr>
        </p:nvSpPr>
        <p:spPr>
          <a:xfrm>
            <a:off x="685800" y="2130480"/>
            <a:ext cx="7771680" cy="1469160"/>
          </a:xfrm>
          <a:prstGeom prst="rect">
            <a:avLst/>
          </a:prstGeom>
          <a:noFill/>
          <a:ln w="0">
            <a:noFill/>
          </a:ln>
        </p:spPr>
        <p:txBody>
          <a:bodyPr lIns="91440" tIns="45720" rIns="91440" bIns="45720" anchor="ctr">
            <a:noAutofit/>
          </a:bodyPr>
          <a:lstStyle>
            <a:lvl1pPr indent="0" algn="ctr" defTabSz="914400">
              <a:lnSpc>
                <a:spcPct val="100000"/>
              </a:lnSpc>
              <a:buNone/>
              <a:tabLst>
                <a:tab pos="0" algn="l"/>
              </a:tabLst>
              <a:defRPr lang="en-US" sz="4400" b="0" u="none" strike="noStrike">
                <a:solidFill>
                  <a:schemeClr val="dk1"/>
                </a:solidFill>
                <a:effectLst/>
                <a:uFillTx/>
                <a:latin typeface="Calibri"/>
              </a:defRPr>
            </a:lvl1pPr>
          </a:lstStyle>
          <a:p>
            <a:pPr indent="0" algn="ctr" defTabSz="914400">
              <a:lnSpc>
                <a:spcPct val="100000"/>
              </a:lnSpc>
              <a:buNone/>
              <a:tabLst>
                <a:tab pos="0" algn="l"/>
              </a:tabLst>
            </a:pPr>
            <a:r>
              <a:rPr lang="en-US" sz="4400" b="0" u="none" strike="noStrike">
                <a:solidFill>
                  <a:schemeClr val="dk1"/>
                </a:solidFill>
                <a:effectLst/>
                <a:uFillTx/>
                <a:latin typeface="Calibri"/>
              </a:rPr>
              <a:t>Click to edit Master title style</a:t>
            </a:r>
            <a:endParaRPr lang="en-US" sz="4400" b="0" u="none" strike="noStrike">
              <a:solidFill>
                <a:schemeClr val="dk1"/>
              </a:solidFill>
              <a:effectLst/>
              <a:uFillTx/>
              <a:latin typeface="Calibri"/>
            </a:endParaRPr>
          </a:p>
        </p:txBody>
      </p:sp>
      <p:sp>
        <p:nvSpPr>
          <p:cNvPr id="30" name="PlaceHolder 2"/>
          <p:cNvSpPr>
            <a:spLocks noGrp="1"/>
          </p:cNvSpPr>
          <p:nvPr>
            <p:ph type="dt" idx="16"/>
          </p:nvPr>
        </p:nvSpPr>
        <p:spPr>
          <a:xfrm>
            <a:off x="457200" y="6356520"/>
            <a:ext cx="2133000" cy="364320"/>
          </a:xfrm>
          <a:prstGeom prst="rect">
            <a:avLst/>
          </a:prstGeom>
          <a:noFill/>
          <a:ln w="0">
            <a:noFill/>
          </a:ln>
        </p:spPr>
        <p:txBody>
          <a:bodyPr lIns="91440" tIns="45720" rIns="91440" bIns="45720" anchor="ctr">
            <a:noAutofit/>
          </a:bodyPr>
          <a:lstStyle>
            <a:lvl1pPr indent="0" algn="l" defTabSz="914400">
              <a:lnSpc>
                <a:spcPct val="100000"/>
              </a:lnSpc>
              <a:buNone/>
              <a:tabLst>
                <a:tab pos="0" algn="l"/>
              </a:tabLst>
              <a:defRPr lang="en-US" sz="1200" b="0" u="none" strike="noStrike">
                <a:solidFill>
                  <a:schemeClr val="dk1">
                    <a:tint val="75000"/>
                  </a:schemeClr>
                </a:solidFill>
                <a:effectLst/>
                <a:uFillTx/>
                <a:latin typeface="Calibri"/>
              </a:defRPr>
            </a:lvl1pPr>
          </a:lstStyle>
          <a:p>
            <a:pPr indent="0" algn="l" defTabSz="914400">
              <a:lnSpc>
                <a:spcPct val="100000"/>
              </a:lnSpc>
              <a:buNone/>
              <a:tabLst>
                <a:tab pos="0" algn="l"/>
              </a:tabLst>
            </a:pPr>
            <a:r>
              <a:rPr lang="en-US" sz="1200" b="0" u="none" strike="noStrike">
                <a:solidFill>
                  <a:schemeClr val="dk1">
                    <a:tint val="75000"/>
                  </a:schemeClr>
                </a:solidFill>
                <a:effectLst/>
                <a:uFillTx/>
                <a:latin typeface="Calibri"/>
              </a:rPr>
              <a:t>&lt;date/time&gt;</a:t>
            </a:r>
            <a:endParaRPr lang="en-AU" sz="1200" b="0" u="none" strike="noStrike">
              <a:solidFill>
                <a:srgbClr val="000000"/>
              </a:solidFill>
              <a:effectLst/>
              <a:uFillTx/>
              <a:latin typeface="Times New Roman"/>
            </a:endParaRPr>
          </a:p>
        </p:txBody>
      </p:sp>
      <p:sp>
        <p:nvSpPr>
          <p:cNvPr id="31" name="PlaceHolder 3"/>
          <p:cNvSpPr>
            <a:spLocks noGrp="1"/>
          </p:cNvSpPr>
          <p:nvPr>
            <p:ph type="ftr" idx="17"/>
          </p:nvPr>
        </p:nvSpPr>
        <p:spPr>
          <a:xfrm>
            <a:off x="3124080" y="6356520"/>
            <a:ext cx="2894760" cy="364320"/>
          </a:xfrm>
          <a:prstGeom prst="rect">
            <a:avLst/>
          </a:prstGeom>
          <a:noFill/>
          <a:ln w="0">
            <a:noFill/>
          </a:ln>
        </p:spPr>
        <p:txBody>
          <a:bodyPr lIns="91440" tIns="45720" rIns="91440" bIns="45720" anchor="ctr">
            <a:noAutofit/>
          </a:bodyPr>
          <a:lstStyle>
            <a:lvl1pPr indent="0" algn="ctr">
              <a:lnSpc>
                <a:spcPct val="100000"/>
              </a:lnSpc>
              <a:buNone/>
              <a:tabLst>
                <a:tab pos="0" algn="l"/>
              </a:tabLst>
              <a:defRPr lang="en-AU" sz="1400" b="0" u="none" strike="noStrike">
                <a:solidFill>
                  <a:srgbClr val="000000"/>
                </a:solidFill>
                <a:effectLst/>
                <a:uFillTx/>
                <a:latin typeface="Times New Roman"/>
              </a:defRPr>
            </a:lvl1pPr>
          </a:lstStyle>
          <a:p>
            <a:pPr indent="0" algn="ctr">
              <a:lnSpc>
                <a:spcPct val="100000"/>
              </a:lnSpc>
              <a:buNone/>
              <a:tabLst>
                <a:tab pos="0" algn="l"/>
              </a:tabLst>
            </a:pPr>
            <a:r>
              <a:rPr lang="en-AU" sz="1400" b="0" u="none" strike="noStrike">
                <a:solidFill>
                  <a:srgbClr val="000000"/>
                </a:solidFill>
                <a:effectLst/>
                <a:uFillTx/>
                <a:latin typeface="Times New Roman"/>
              </a:rPr>
              <a:t>&lt;footer&gt;</a:t>
            </a:r>
            <a:endParaRPr lang="en-AU" sz="1400" b="0" u="none" strike="noStrike">
              <a:solidFill>
                <a:srgbClr val="000000"/>
              </a:solidFill>
              <a:effectLst/>
              <a:uFillTx/>
              <a:latin typeface="Times New Roman"/>
            </a:endParaRPr>
          </a:p>
        </p:txBody>
      </p:sp>
      <p:sp>
        <p:nvSpPr>
          <p:cNvPr id="32" name="PlaceHolder 4"/>
          <p:cNvSpPr>
            <a:spLocks noGrp="1"/>
          </p:cNvSpPr>
          <p:nvPr>
            <p:ph type="sldNum" idx="18"/>
          </p:nvPr>
        </p:nvSpPr>
        <p:spPr>
          <a:xfrm>
            <a:off x="6553080" y="6356520"/>
            <a:ext cx="2133000" cy="364320"/>
          </a:xfrm>
          <a:prstGeom prst="rect">
            <a:avLst/>
          </a:prstGeom>
          <a:noFill/>
          <a:ln w="0">
            <a:noFill/>
          </a:ln>
        </p:spPr>
        <p:txBody>
          <a:bodyPr lIns="91440" tIns="45720" rIns="91440" bIns="45720" anchor="ctr">
            <a:noAutofit/>
          </a:bodyPr>
          <a:lstStyle>
            <a:lvl1pPr indent="0" algn="r" defTabSz="914400">
              <a:lnSpc>
                <a:spcPct val="100000"/>
              </a:lnSpc>
              <a:buNone/>
              <a:tabLst>
                <a:tab pos="0" algn="l"/>
              </a:tabLst>
              <a:defRPr lang="en-US" sz="1200" b="0" u="none" strike="noStrike">
                <a:solidFill>
                  <a:schemeClr val="dk1">
                    <a:tint val="75000"/>
                  </a:schemeClr>
                </a:solidFill>
                <a:effectLst/>
                <a:uFillTx/>
                <a:latin typeface="Calibri"/>
              </a:defRPr>
            </a:lvl1pPr>
          </a:lstStyle>
          <a:p>
            <a:pPr indent="0" algn="r" defTabSz="914400">
              <a:lnSpc>
                <a:spcPct val="100000"/>
              </a:lnSpc>
              <a:buNone/>
              <a:tabLst>
                <a:tab pos="0" algn="l"/>
              </a:tabLst>
            </a:pPr>
            <a:fld id="{54F924A1-D430-4223-A325-66C7A56CD917}" type="slidenum">
              <a:rPr lang="en-US" sz="1200" b="0" u="none" strike="noStrike">
                <a:solidFill>
                  <a:schemeClr val="dk1">
                    <a:tint val="75000"/>
                  </a:schemeClr>
                </a:solidFill>
                <a:effectLst/>
                <a:uFillTx/>
                <a:latin typeface="Calibri"/>
              </a:rPr>
              <a:t>&lt;number&gt;</a:t>
            </a:fld>
            <a:endParaRPr lang="en-AU" sz="1200" b="0" u="none" strike="noStrike">
              <a:solidFill>
                <a:srgbClr val="000000"/>
              </a:solidFill>
              <a:effectLst/>
              <a:uFillTx/>
              <a:latin typeface="Times New Roman"/>
            </a:endParaRPr>
          </a:p>
        </p:txBody>
      </p:sp>
      <p:sp>
        <p:nvSpPr>
          <p:cNvPr id="33" name="PlaceHolder 5"/>
          <p:cNvSpPr>
            <a:spLocks noGrp="1"/>
          </p:cNvSpPr>
          <p:nvPr>
            <p:ph type="body"/>
          </p:nvPr>
        </p:nvSpPr>
        <p:spPr>
          <a:xfrm>
            <a:off x="812520" y="2139480"/>
            <a:ext cx="14630040" cy="5302800"/>
          </a:xfrm>
          <a:prstGeom prst="rect">
            <a:avLst/>
          </a:prstGeom>
          <a:noFill/>
          <a:ln w="0">
            <a:noFill/>
          </a:ln>
        </p:spPr>
        <p:txBody>
          <a:bodyPr lIns="0" tIns="0" rIns="0" bIns="0" anchor="t">
            <a:normAutofit/>
          </a:bodyPr>
          <a:lstStyle>
            <a:lvl1pPr algn="l">
              <a:spcBef>
                <a:spcPts val="1417"/>
              </a:spcBef>
              <a:buClr>
                <a:srgbClr val="000000"/>
              </a:buClr>
              <a:buSzPct val="45000"/>
              <a:buFont typeface="Wingdings" charset="2"/>
              <a:buChar char=""/>
              <a:defRPr lang="en-AU" sz="3200" b="0" u="none" strike="noStrike">
                <a:solidFill>
                  <a:srgbClr val="000000"/>
                </a:solidFill>
                <a:effectLst/>
                <a:uFillTx/>
                <a:latin typeface="Arial"/>
              </a:defRPr>
            </a:lvl1pPr>
            <a:lvl2pPr lvl="1" algn="l">
              <a:spcBef>
                <a:spcPts val="1134"/>
              </a:spcBef>
              <a:buClr>
                <a:srgbClr val="000000"/>
              </a:buClr>
              <a:buSzPct val="75000"/>
              <a:buFont typeface="Symbol" charset="2"/>
              <a:buChar char=""/>
              <a:defRPr lang="en-AU" sz="2800" b="0" u="none" strike="noStrike">
                <a:solidFill>
                  <a:srgbClr val="000000"/>
                </a:solidFill>
                <a:effectLst/>
                <a:uFillTx/>
                <a:latin typeface="Arial"/>
              </a:defRPr>
            </a:lvl2pPr>
            <a:lvl3pPr lvl="2" algn="l">
              <a:spcBef>
                <a:spcPts val="850"/>
              </a:spcBef>
              <a:buClr>
                <a:srgbClr val="000000"/>
              </a:buClr>
              <a:buSzPct val="45000"/>
              <a:buFont typeface="Wingdings" charset="2"/>
              <a:buChar char=""/>
              <a:defRPr lang="en-AU" sz="2400" b="0" u="none" strike="noStrike">
                <a:solidFill>
                  <a:srgbClr val="000000"/>
                </a:solidFill>
                <a:effectLst/>
                <a:uFillTx/>
                <a:latin typeface="Arial"/>
              </a:defRPr>
            </a:lvl3pPr>
            <a:lvl4pPr lvl="3" algn="l">
              <a:spcBef>
                <a:spcPts val="567"/>
              </a:spcBef>
              <a:buClr>
                <a:srgbClr val="000000"/>
              </a:buClr>
              <a:buSzPct val="75000"/>
              <a:buFont typeface="Symbol" charset="2"/>
              <a:buChar char=""/>
              <a:defRPr lang="en-AU" sz="2000" b="0" u="none" strike="noStrike">
                <a:solidFill>
                  <a:srgbClr val="000000"/>
                </a:solidFill>
                <a:effectLst/>
                <a:uFillTx/>
                <a:latin typeface="Arial"/>
              </a:defRPr>
            </a:lvl4pPr>
            <a:lvl5pPr lvl="4" algn="l">
              <a:spcBef>
                <a:spcPts val="283"/>
              </a:spcBef>
              <a:buClr>
                <a:srgbClr val="000000"/>
              </a:buClr>
              <a:buSzPct val="45000"/>
              <a:buFont typeface="Wingdings" charset="2"/>
              <a:buChar char=""/>
              <a:defRPr lang="en-AU" sz="2000" b="0" u="none" strike="noStrike">
                <a:solidFill>
                  <a:srgbClr val="000000"/>
                </a:solidFill>
                <a:effectLst/>
                <a:uFillTx/>
                <a:latin typeface="Arial"/>
              </a:defRPr>
            </a:lvl5pPr>
            <a:lvl6pPr lvl="5" algn="l">
              <a:spcBef>
                <a:spcPts val="283"/>
              </a:spcBef>
              <a:buClr>
                <a:srgbClr val="000000"/>
              </a:buClr>
              <a:buSzPct val="45000"/>
              <a:buFont typeface="Wingdings" charset="2"/>
              <a:buChar char=""/>
              <a:defRPr lang="en-AU" sz="2000" b="0" u="none" strike="noStrike">
                <a:solidFill>
                  <a:srgbClr val="000000"/>
                </a:solidFill>
                <a:effectLst/>
                <a:uFillTx/>
                <a:latin typeface="Arial"/>
              </a:defRPr>
            </a:lvl6pPr>
            <a:lvl7pPr lvl="6" algn="l">
              <a:spcBef>
                <a:spcPts val="283"/>
              </a:spcBef>
              <a:buClr>
                <a:srgbClr val="000000"/>
              </a:buClr>
              <a:buSzPct val="45000"/>
              <a:buFont typeface="Wingdings" charset="2"/>
              <a:buChar char=""/>
              <a:defRPr lang="en-AU" sz="2000" b="0" u="none" strike="noStrike">
                <a:solidFill>
                  <a:srgbClr val="000000"/>
                </a:solidFill>
                <a:effectLst/>
                <a:uFillTx/>
                <a:latin typeface="Arial"/>
              </a:defRPr>
            </a:lvl7pPr>
          </a:lstStyle>
          <a:p>
            <a:pPr marL="432000" indent="-324000" algn="l">
              <a:spcBef>
                <a:spcPts val="1417"/>
              </a:spcBef>
              <a:buClr>
                <a:srgbClr val="000000"/>
              </a:buClr>
              <a:buSzPct val="45000"/>
              <a:buFont typeface="Wingdings" charset="2"/>
              <a:buChar char=""/>
            </a:pPr>
            <a:r>
              <a:rPr lang="en-AU" sz="3200" b="0" u="none" strike="noStrike">
                <a:solidFill>
                  <a:srgbClr val="000000"/>
                </a:solidFill>
                <a:effectLst/>
                <a:uFillTx/>
                <a:latin typeface="Arial"/>
              </a:rPr>
              <a:t>Click to edit the outline text format</a:t>
            </a:r>
            <a:endParaRPr lang="en-AU" sz="3200" b="0" u="none" strike="noStrike">
              <a:solidFill>
                <a:srgbClr val="000000"/>
              </a:solidFill>
              <a:effectLst/>
              <a:uFillTx/>
              <a:latin typeface="Arial"/>
            </a:endParaRPr>
          </a:p>
          <a:p>
            <a:pPr marL="864000" lvl="1" indent="-324000" algn="l">
              <a:spcBef>
                <a:spcPts val="1134"/>
              </a:spcBef>
              <a:buClr>
                <a:srgbClr val="000000"/>
              </a:buClr>
              <a:buSzPct val="75000"/>
              <a:buFont typeface="Symbol" charset="2"/>
              <a:buChar char=""/>
            </a:pPr>
            <a:r>
              <a:rPr lang="en-AU" sz="2800" b="0" u="none" strike="noStrike">
                <a:solidFill>
                  <a:srgbClr val="000000"/>
                </a:solidFill>
                <a:effectLst/>
                <a:uFillTx/>
                <a:latin typeface="Arial"/>
              </a:rPr>
              <a:t>Second Outline Level</a:t>
            </a:r>
            <a:endParaRPr lang="en-AU" sz="2800" b="0" u="none" strike="noStrike">
              <a:solidFill>
                <a:srgbClr val="000000"/>
              </a:solidFill>
              <a:effectLst/>
              <a:uFillTx/>
              <a:latin typeface="Arial"/>
            </a:endParaRPr>
          </a:p>
          <a:p>
            <a:pPr marL="1296000" lvl="2" indent="-288000" algn="l">
              <a:spcBef>
                <a:spcPts val="850"/>
              </a:spcBef>
              <a:buClr>
                <a:srgbClr val="000000"/>
              </a:buClr>
              <a:buSzPct val="45000"/>
              <a:buFont typeface="Wingdings" charset="2"/>
              <a:buChar char=""/>
            </a:pPr>
            <a:r>
              <a:rPr lang="en-AU" sz="2400" b="0" u="none" strike="noStrike">
                <a:solidFill>
                  <a:srgbClr val="000000"/>
                </a:solidFill>
                <a:effectLst/>
                <a:uFillTx/>
                <a:latin typeface="Arial"/>
              </a:rPr>
              <a:t>Third Outline Level</a:t>
            </a:r>
            <a:endParaRPr lang="en-AU" sz="2400" b="0" u="none" strike="noStrike">
              <a:solidFill>
                <a:srgbClr val="000000"/>
              </a:solidFill>
              <a:effectLst/>
              <a:uFillTx/>
              <a:latin typeface="Arial"/>
            </a:endParaRPr>
          </a:p>
          <a:p>
            <a:pPr marL="1728000" lvl="3" indent="-216000" algn="l">
              <a:spcBef>
                <a:spcPts val="567"/>
              </a:spcBef>
              <a:buClr>
                <a:srgbClr val="000000"/>
              </a:buClr>
              <a:buSzPct val="75000"/>
              <a:buFont typeface="Symbol" charset="2"/>
              <a:buChar char=""/>
            </a:pPr>
            <a:r>
              <a:rPr lang="en-AU" sz="2000" b="0" u="none" strike="noStrike">
                <a:solidFill>
                  <a:srgbClr val="000000"/>
                </a:solidFill>
                <a:effectLst/>
                <a:uFillTx/>
                <a:latin typeface="Arial"/>
              </a:rPr>
              <a:t>Fourth Outline Level</a:t>
            </a:r>
            <a:endParaRPr lang="en-AU" sz="2000" b="0" u="none" strike="noStrike">
              <a:solidFill>
                <a:srgbClr val="000000"/>
              </a:solidFill>
              <a:effectLst/>
              <a:uFillTx/>
              <a:latin typeface="Arial"/>
            </a:endParaRPr>
          </a:p>
          <a:p>
            <a:pPr marL="2160000" lvl="4" indent="-216000" algn="l">
              <a:spcBef>
                <a:spcPts val="283"/>
              </a:spcBef>
              <a:buClr>
                <a:srgbClr val="000000"/>
              </a:buClr>
              <a:buSzPct val="45000"/>
              <a:buFont typeface="Wingdings" charset="2"/>
              <a:buChar char=""/>
            </a:pPr>
            <a:r>
              <a:rPr lang="en-AU" sz="2000" b="0" u="none" strike="noStrike">
                <a:solidFill>
                  <a:srgbClr val="000000"/>
                </a:solidFill>
                <a:effectLst/>
                <a:uFillTx/>
                <a:latin typeface="Arial"/>
              </a:rPr>
              <a:t>Fifth Outline Level</a:t>
            </a:r>
            <a:endParaRPr lang="en-AU" sz="2000" b="0" u="none" strike="noStrike">
              <a:solidFill>
                <a:srgbClr val="000000"/>
              </a:solidFill>
              <a:effectLst/>
              <a:uFillTx/>
              <a:latin typeface="Arial"/>
            </a:endParaRPr>
          </a:p>
          <a:p>
            <a:pPr marL="2592000" lvl="5" indent="-216000" algn="l">
              <a:spcBef>
                <a:spcPts val="283"/>
              </a:spcBef>
              <a:buClr>
                <a:srgbClr val="000000"/>
              </a:buClr>
              <a:buSzPct val="45000"/>
              <a:buFont typeface="Wingdings" charset="2"/>
              <a:buChar char=""/>
            </a:pPr>
            <a:r>
              <a:rPr lang="en-AU" sz="2000" b="0" u="none" strike="noStrike">
                <a:solidFill>
                  <a:srgbClr val="000000"/>
                </a:solidFill>
                <a:effectLst/>
                <a:uFillTx/>
                <a:latin typeface="Arial"/>
              </a:rPr>
              <a:t>Sixth Outline Level</a:t>
            </a:r>
            <a:endParaRPr lang="en-AU" sz="2000" b="0" u="none" strike="noStrike">
              <a:solidFill>
                <a:srgbClr val="000000"/>
              </a:solidFill>
              <a:effectLst/>
              <a:uFillTx/>
              <a:latin typeface="Arial"/>
            </a:endParaRPr>
          </a:p>
          <a:p>
            <a:pPr marL="3024000" lvl="6" indent="-216000" algn="l">
              <a:spcBef>
                <a:spcPts val="283"/>
              </a:spcBef>
              <a:buClr>
                <a:srgbClr val="000000"/>
              </a:buClr>
              <a:buSzPct val="45000"/>
              <a:buFont typeface="Wingdings" charset="2"/>
              <a:buChar char=""/>
            </a:pPr>
            <a:r>
              <a:rPr lang="en-AU" sz="2000" b="0" u="none" strike="noStrike">
                <a:solidFill>
                  <a:srgbClr val="000000"/>
                </a:solidFill>
                <a:effectLst/>
                <a:uFillTx/>
                <a:latin typeface="Arial"/>
              </a:rPr>
              <a:t>Seventh Outline Level</a:t>
            </a:r>
            <a:endParaRPr lang="en-AU" sz="2000" b="0" u="none" strike="noStrike">
              <a:solidFill>
                <a:srgbClr val="000000"/>
              </a:solidFill>
              <a:effectLst/>
              <a:uFillTx/>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vertTx" preserve="1">
  <p:cSld name="Title and Vertical Text">
    <p:bg>
      <p:bgPr>
        <a:solidFill>
          <a:srgbClr val="FFFFFF"/>
        </a:solidFill>
      </p:bgPr>
    </p:bg>
    <p:spTree>
      <p:nvGrpSpPr>
        <p:cNvPr id="1" name=""/>
        <p:cNvGrpSpPr/>
        <p:nvPr/>
      </p:nvGrpSpPr>
      <p:grpSpPr>
        <a:xfrm>
          <a:off x="0" y="0"/>
          <a:ext cx="0" cy="0"/>
          <a:chOff x="0" y="0"/>
          <a:chExt cx="0" cy="0"/>
        </a:xfrm>
      </p:grpSpPr>
      <p:sp>
        <p:nvSpPr>
          <p:cNvPr id="34" name="PlaceHolder 1"/>
          <p:cNvSpPr>
            <a:spLocks noGrp="1"/>
          </p:cNvSpPr>
          <p:nvPr>
            <p:ph type="title"/>
          </p:nvPr>
        </p:nvSpPr>
        <p:spPr>
          <a:xfrm>
            <a:off x="457200" y="274680"/>
            <a:ext cx="8228880" cy="1142280"/>
          </a:xfrm>
          <a:prstGeom prst="rect">
            <a:avLst/>
          </a:prstGeom>
          <a:noFill/>
          <a:ln w="0">
            <a:noFill/>
          </a:ln>
        </p:spPr>
        <p:txBody>
          <a:bodyPr lIns="91440" tIns="45720" rIns="91440" bIns="45720" anchor="ctr">
            <a:noAutofit/>
          </a:bodyPr>
          <a:lstStyle>
            <a:lvl1pPr indent="0" algn="ctr" defTabSz="914400">
              <a:lnSpc>
                <a:spcPct val="100000"/>
              </a:lnSpc>
              <a:buNone/>
              <a:tabLst>
                <a:tab pos="0" algn="l"/>
              </a:tabLst>
              <a:defRPr lang="en-US" sz="4400" b="0" u="none" strike="noStrike">
                <a:solidFill>
                  <a:schemeClr val="dk1"/>
                </a:solidFill>
                <a:effectLst/>
                <a:uFillTx/>
                <a:latin typeface="Calibri"/>
              </a:defRPr>
            </a:lvl1pPr>
          </a:lstStyle>
          <a:p>
            <a:pPr indent="0" algn="ctr" defTabSz="914400">
              <a:lnSpc>
                <a:spcPct val="100000"/>
              </a:lnSpc>
              <a:buNone/>
              <a:tabLst>
                <a:tab pos="0" algn="l"/>
              </a:tabLst>
            </a:pPr>
            <a:r>
              <a:rPr lang="en-US" sz="4400" b="0" u="none" strike="noStrike">
                <a:solidFill>
                  <a:schemeClr val="dk1"/>
                </a:solidFill>
                <a:effectLst/>
                <a:uFillTx/>
                <a:latin typeface="Calibri"/>
              </a:rPr>
              <a:t>Click to edit Master title style</a:t>
            </a:r>
            <a:endParaRPr lang="en-US" sz="4400" b="0" u="none" strike="noStrike">
              <a:solidFill>
                <a:schemeClr val="dk1"/>
              </a:solidFill>
              <a:effectLst/>
              <a:uFillTx/>
              <a:latin typeface="Calibri"/>
            </a:endParaRPr>
          </a:p>
        </p:txBody>
      </p:sp>
      <p:sp>
        <p:nvSpPr>
          <p:cNvPr id="35" name="PlaceHolder 2"/>
          <p:cNvSpPr>
            <a:spLocks noGrp="1"/>
          </p:cNvSpPr>
          <p:nvPr>
            <p:ph type="body"/>
          </p:nvPr>
        </p:nvSpPr>
        <p:spPr>
          <a:xfrm>
            <a:off x="457200" y="1600200"/>
            <a:ext cx="8228880" cy="4525200"/>
          </a:xfrm>
          <a:prstGeom prst="rect">
            <a:avLst/>
          </a:prstGeom>
          <a:noFill/>
          <a:ln w="0">
            <a:noFill/>
          </a:ln>
        </p:spPr>
        <p:txBody>
          <a:bodyPr lIns="91440" tIns="45720" rIns="91440" bIns="45720" anchor="t" vert="eaVert">
            <a:noAutofit/>
          </a:bodyPr>
          <a:lstStyle>
            <a:lvl1pPr algn="l" defTabSz="914400">
              <a:lnSpc>
                <a:spcPct val="100000"/>
              </a:lnSpc>
              <a:spcBef>
                <a:spcPts val="641"/>
              </a:spcBef>
              <a:buClr>
                <a:srgbClr val="000000"/>
              </a:buClr>
              <a:buFont typeface="Arial"/>
              <a:buChar char="•"/>
              <a:defRPr lang="en-US" sz="3200" b="0" u="none" strike="noStrike">
                <a:solidFill>
                  <a:schemeClr val="dk1"/>
                </a:solidFill>
                <a:effectLst/>
                <a:uFillTx/>
                <a:latin typeface="Calibri"/>
              </a:defRPr>
            </a:lvl1pPr>
            <a:lvl2pPr lvl="1" algn="l" defTabSz="914400">
              <a:lnSpc>
                <a:spcPct val="100000"/>
              </a:lnSpc>
              <a:spcBef>
                <a:spcPts val="561"/>
              </a:spcBef>
              <a:buClr>
                <a:srgbClr val="000000"/>
              </a:buClr>
              <a:buFont typeface="Arial"/>
              <a:buChar char="–"/>
              <a:defRPr lang="en-US" sz="2800" b="0" u="none" strike="noStrike">
                <a:solidFill>
                  <a:schemeClr val="dk1"/>
                </a:solidFill>
                <a:effectLst/>
                <a:uFillTx/>
                <a:latin typeface="Calibri"/>
              </a:defRPr>
            </a:lvl2pPr>
            <a:lvl3pPr lvl="2" algn="l" defTabSz="914400">
              <a:lnSpc>
                <a:spcPct val="100000"/>
              </a:lnSpc>
              <a:spcBef>
                <a:spcPts val="479"/>
              </a:spcBef>
              <a:buClr>
                <a:srgbClr val="000000"/>
              </a:buClr>
              <a:buFont typeface="Arial"/>
              <a:buChar char="•"/>
              <a:defRPr lang="en-US" sz="2400" b="0" u="none" strike="noStrike">
                <a:solidFill>
                  <a:schemeClr val="dk1"/>
                </a:solidFill>
                <a:effectLst/>
                <a:uFillTx/>
                <a:latin typeface="Calibri"/>
              </a:defRPr>
            </a:lvl3pPr>
            <a:lvl4pPr lvl="3" algn="l" defTabSz="914400">
              <a:lnSpc>
                <a:spcPct val="100000"/>
              </a:lnSpc>
              <a:spcBef>
                <a:spcPts val="400"/>
              </a:spcBef>
              <a:buClr>
                <a:srgbClr val="000000"/>
              </a:buClr>
              <a:buFont typeface="Arial"/>
              <a:buChar char="–"/>
              <a:defRPr lang="en-US" sz="2000" b="0" u="none" strike="noStrike">
                <a:solidFill>
                  <a:schemeClr val="dk1"/>
                </a:solidFill>
                <a:effectLst/>
                <a:uFillTx/>
                <a:latin typeface="Calibri"/>
              </a:defRPr>
            </a:lvl4pPr>
            <a:lvl5pPr lvl="4" algn="l" defTabSz="914400">
              <a:lnSpc>
                <a:spcPct val="100000"/>
              </a:lnSpc>
              <a:spcBef>
                <a:spcPts val="400"/>
              </a:spcBef>
              <a:buClr>
                <a:srgbClr val="000000"/>
              </a:buClr>
              <a:buFont typeface="Arial"/>
              <a:buChar char="»"/>
              <a:defRPr lang="en-US" sz="2000" b="0" u="none" strike="noStrike">
                <a:solidFill>
                  <a:schemeClr val="dk1"/>
                </a:solidFill>
                <a:effectLst/>
                <a:uFillTx/>
                <a:latin typeface="Calibri"/>
              </a:defRPr>
            </a:lvl5pPr>
          </a:lstStyle>
          <a:p>
            <a:pPr marL="343080" indent="-343080" algn="l" defTabSz="914400">
              <a:lnSpc>
                <a:spcPct val="100000"/>
              </a:lnSpc>
              <a:spcBef>
                <a:spcPts val="641"/>
              </a:spcBef>
              <a:buClr>
                <a:srgbClr val="000000"/>
              </a:buClr>
              <a:buFont typeface="Arial"/>
              <a:buChar char="•"/>
            </a:pPr>
            <a:r>
              <a:rPr lang="en-US" sz="3200" b="0" u="none" strike="noStrike">
                <a:solidFill>
                  <a:schemeClr val="dk1"/>
                </a:solidFill>
                <a:effectLst/>
                <a:uFillTx/>
                <a:latin typeface="Calibri"/>
              </a:rPr>
              <a:t>Click to edit Master text styles</a:t>
            </a:r>
            <a:endParaRPr lang="en-US" sz="3200" b="0" u="none" strike="noStrike">
              <a:solidFill>
                <a:schemeClr val="dk1"/>
              </a:solidFill>
              <a:effectLst/>
              <a:uFillTx/>
              <a:latin typeface="Calibri"/>
            </a:endParaRPr>
          </a:p>
          <a:p>
            <a:pPr marL="743040" lvl="1" indent="-285840" algn="l" defTabSz="914400">
              <a:lnSpc>
                <a:spcPct val="100000"/>
              </a:lnSpc>
              <a:spcBef>
                <a:spcPts val="561"/>
              </a:spcBef>
              <a:buClr>
                <a:srgbClr val="000000"/>
              </a:buClr>
              <a:buFont typeface="Arial"/>
              <a:buChar char="–"/>
            </a:pPr>
            <a:r>
              <a:rPr lang="en-US" sz="2800" b="0" u="none" strike="noStrike">
                <a:solidFill>
                  <a:schemeClr val="dk1"/>
                </a:solidFill>
                <a:effectLst/>
                <a:uFillTx/>
                <a:latin typeface="Calibri"/>
              </a:rPr>
              <a:t>Second level</a:t>
            </a:r>
            <a:endParaRPr lang="en-US" sz="2800" b="0" u="none" strike="noStrike">
              <a:solidFill>
                <a:schemeClr val="dk1"/>
              </a:solidFill>
              <a:effectLst/>
              <a:uFillTx/>
              <a:latin typeface="Calibri"/>
            </a:endParaRPr>
          </a:p>
          <a:p>
            <a:pPr marL="1143000" lvl="2" indent="-228600" algn="l" defTabSz="914400">
              <a:lnSpc>
                <a:spcPct val="100000"/>
              </a:lnSpc>
              <a:spcBef>
                <a:spcPts val="479"/>
              </a:spcBef>
              <a:buClr>
                <a:srgbClr val="000000"/>
              </a:buClr>
              <a:buFont typeface="Arial"/>
              <a:buChar char="•"/>
            </a:pPr>
            <a:r>
              <a:rPr lang="en-US" sz="2400" b="0" u="none" strike="noStrike">
                <a:solidFill>
                  <a:schemeClr val="dk1"/>
                </a:solidFill>
                <a:effectLst/>
                <a:uFillTx/>
                <a:latin typeface="Calibri"/>
              </a:rPr>
              <a:t>Third level</a:t>
            </a:r>
            <a:endParaRPr lang="en-US" sz="2400" b="0" u="none" strike="noStrike">
              <a:solidFill>
                <a:schemeClr val="dk1"/>
              </a:solidFill>
              <a:effectLst/>
              <a:uFillTx/>
              <a:latin typeface="Calibri"/>
            </a:endParaRPr>
          </a:p>
          <a:p>
            <a:pPr marL="1600200" lvl="3" indent="-228600" algn="l" defTabSz="914400">
              <a:lnSpc>
                <a:spcPct val="100000"/>
              </a:lnSpc>
              <a:spcBef>
                <a:spcPts val="400"/>
              </a:spcBef>
              <a:buClr>
                <a:srgbClr val="000000"/>
              </a:buClr>
              <a:buFont typeface="Arial"/>
              <a:buChar char="–"/>
            </a:pPr>
            <a:r>
              <a:rPr lang="en-US" sz="2000" b="0" u="none" strike="noStrike">
                <a:solidFill>
                  <a:schemeClr val="dk1"/>
                </a:solidFill>
                <a:effectLst/>
                <a:uFillTx/>
                <a:latin typeface="Calibri"/>
              </a:rPr>
              <a:t>Fourth level</a:t>
            </a:r>
            <a:endParaRPr lang="en-US" sz="2000" b="0" u="none" strike="noStrike">
              <a:solidFill>
                <a:schemeClr val="dk1"/>
              </a:solidFill>
              <a:effectLst/>
              <a:uFillTx/>
              <a:latin typeface="Calibri"/>
            </a:endParaRPr>
          </a:p>
          <a:p>
            <a:pPr marL="2057400" lvl="4" indent="-228600" algn="l" defTabSz="914400">
              <a:lnSpc>
                <a:spcPct val="100000"/>
              </a:lnSpc>
              <a:spcBef>
                <a:spcPts val="400"/>
              </a:spcBef>
              <a:buClr>
                <a:srgbClr val="000000"/>
              </a:buClr>
              <a:buFont typeface="Arial"/>
              <a:buChar char="»"/>
            </a:pPr>
            <a:r>
              <a:rPr lang="en-US" sz="2000" b="0" u="none" strike="noStrike">
                <a:solidFill>
                  <a:schemeClr val="dk1"/>
                </a:solidFill>
                <a:effectLst/>
                <a:uFillTx/>
                <a:latin typeface="Calibri"/>
              </a:rPr>
              <a:t>Fifth level</a:t>
            </a:r>
            <a:endParaRPr lang="en-US" sz="2000" b="0" u="none" strike="noStrike">
              <a:solidFill>
                <a:schemeClr val="dk1"/>
              </a:solidFill>
              <a:effectLst/>
              <a:uFillTx/>
              <a:latin typeface="Calibri"/>
            </a:endParaRPr>
          </a:p>
        </p:txBody>
      </p:sp>
      <p:sp>
        <p:nvSpPr>
          <p:cNvPr id="36" name="PlaceHolder 3"/>
          <p:cNvSpPr>
            <a:spLocks noGrp="1"/>
          </p:cNvSpPr>
          <p:nvPr>
            <p:ph type="dt" idx="19"/>
          </p:nvPr>
        </p:nvSpPr>
        <p:spPr>
          <a:xfrm>
            <a:off x="457200" y="6356520"/>
            <a:ext cx="2133000" cy="364320"/>
          </a:xfrm>
          <a:prstGeom prst="rect">
            <a:avLst/>
          </a:prstGeom>
          <a:noFill/>
          <a:ln w="0">
            <a:noFill/>
          </a:ln>
        </p:spPr>
        <p:txBody>
          <a:bodyPr lIns="91440" tIns="45720" rIns="91440" bIns="45720" anchor="ctr">
            <a:noAutofit/>
          </a:bodyPr>
          <a:lstStyle>
            <a:lvl1pPr indent="0" algn="l" defTabSz="914400">
              <a:lnSpc>
                <a:spcPct val="100000"/>
              </a:lnSpc>
              <a:buNone/>
              <a:tabLst>
                <a:tab pos="0" algn="l"/>
              </a:tabLst>
              <a:defRPr lang="en-US" sz="1200" b="0" u="none" strike="noStrike">
                <a:solidFill>
                  <a:schemeClr val="dk1">
                    <a:tint val="75000"/>
                  </a:schemeClr>
                </a:solidFill>
                <a:effectLst/>
                <a:uFillTx/>
                <a:latin typeface="Calibri"/>
              </a:defRPr>
            </a:lvl1pPr>
          </a:lstStyle>
          <a:p>
            <a:pPr indent="0" algn="l" defTabSz="914400">
              <a:lnSpc>
                <a:spcPct val="100000"/>
              </a:lnSpc>
              <a:buNone/>
              <a:tabLst>
                <a:tab pos="0" algn="l"/>
              </a:tabLst>
            </a:pPr>
            <a:r>
              <a:rPr lang="en-US" sz="1200" b="0" u="none" strike="noStrike">
                <a:solidFill>
                  <a:schemeClr val="dk1">
                    <a:tint val="75000"/>
                  </a:schemeClr>
                </a:solidFill>
                <a:effectLst/>
                <a:uFillTx/>
                <a:latin typeface="Calibri"/>
              </a:rPr>
              <a:t>&lt;date/time&gt;</a:t>
            </a:r>
            <a:endParaRPr lang="en-AU" sz="1200" b="0" u="none" strike="noStrike">
              <a:solidFill>
                <a:srgbClr val="000000"/>
              </a:solidFill>
              <a:effectLst/>
              <a:uFillTx/>
              <a:latin typeface="Times New Roman"/>
            </a:endParaRPr>
          </a:p>
        </p:txBody>
      </p:sp>
      <p:sp>
        <p:nvSpPr>
          <p:cNvPr id="37" name="PlaceHolder 4"/>
          <p:cNvSpPr>
            <a:spLocks noGrp="1"/>
          </p:cNvSpPr>
          <p:nvPr>
            <p:ph type="ftr" idx="20"/>
          </p:nvPr>
        </p:nvSpPr>
        <p:spPr>
          <a:xfrm>
            <a:off x="3124080" y="6356520"/>
            <a:ext cx="2894760" cy="364320"/>
          </a:xfrm>
          <a:prstGeom prst="rect">
            <a:avLst/>
          </a:prstGeom>
          <a:noFill/>
          <a:ln w="0">
            <a:noFill/>
          </a:ln>
        </p:spPr>
        <p:txBody>
          <a:bodyPr lIns="91440" tIns="45720" rIns="91440" bIns="45720" anchor="ctr">
            <a:noAutofit/>
          </a:bodyPr>
          <a:lstStyle>
            <a:lvl1pPr indent="0" algn="ctr">
              <a:lnSpc>
                <a:spcPct val="100000"/>
              </a:lnSpc>
              <a:buNone/>
              <a:tabLst>
                <a:tab pos="0" algn="l"/>
              </a:tabLst>
              <a:defRPr lang="en-AU" sz="1400" b="0" u="none" strike="noStrike">
                <a:solidFill>
                  <a:srgbClr val="000000"/>
                </a:solidFill>
                <a:effectLst/>
                <a:uFillTx/>
                <a:latin typeface="Times New Roman"/>
              </a:defRPr>
            </a:lvl1pPr>
          </a:lstStyle>
          <a:p>
            <a:pPr indent="0" algn="ctr">
              <a:lnSpc>
                <a:spcPct val="100000"/>
              </a:lnSpc>
              <a:buNone/>
              <a:tabLst>
                <a:tab pos="0" algn="l"/>
              </a:tabLst>
            </a:pPr>
            <a:r>
              <a:rPr lang="en-AU" sz="1400" b="0" u="none" strike="noStrike">
                <a:solidFill>
                  <a:srgbClr val="000000"/>
                </a:solidFill>
                <a:effectLst/>
                <a:uFillTx/>
                <a:latin typeface="Times New Roman"/>
              </a:rPr>
              <a:t>&lt;footer&gt;</a:t>
            </a:r>
            <a:endParaRPr lang="en-AU" sz="1400" b="0" u="none" strike="noStrike">
              <a:solidFill>
                <a:srgbClr val="000000"/>
              </a:solidFill>
              <a:effectLst/>
              <a:uFillTx/>
              <a:latin typeface="Times New Roman"/>
            </a:endParaRPr>
          </a:p>
        </p:txBody>
      </p:sp>
      <p:sp>
        <p:nvSpPr>
          <p:cNvPr id="38" name="PlaceHolder 5"/>
          <p:cNvSpPr>
            <a:spLocks noGrp="1"/>
          </p:cNvSpPr>
          <p:nvPr>
            <p:ph type="sldNum" idx="21"/>
          </p:nvPr>
        </p:nvSpPr>
        <p:spPr>
          <a:xfrm>
            <a:off x="6553080" y="6356520"/>
            <a:ext cx="2133000" cy="364320"/>
          </a:xfrm>
          <a:prstGeom prst="rect">
            <a:avLst/>
          </a:prstGeom>
          <a:noFill/>
          <a:ln w="0">
            <a:noFill/>
          </a:ln>
        </p:spPr>
        <p:txBody>
          <a:bodyPr lIns="91440" tIns="45720" rIns="91440" bIns="45720" anchor="ctr">
            <a:noAutofit/>
          </a:bodyPr>
          <a:lstStyle>
            <a:lvl1pPr indent="0" algn="r" defTabSz="914400">
              <a:lnSpc>
                <a:spcPct val="100000"/>
              </a:lnSpc>
              <a:buNone/>
              <a:tabLst>
                <a:tab pos="0" algn="l"/>
              </a:tabLst>
              <a:defRPr lang="en-US" sz="1200" b="0" u="none" strike="noStrike">
                <a:solidFill>
                  <a:schemeClr val="dk1">
                    <a:tint val="75000"/>
                  </a:schemeClr>
                </a:solidFill>
                <a:effectLst/>
                <a:uFillTx/>
                <a:latin typeface="Calibri"/>
              </a:defRPr>
            </a:lvl1pPr>
          </a:lstStyle>
          <a:p>
            <a:pPr indent="0" algn="r" defTabSz="914400">
              <a:lnSpc>
                <a:spcPct val="100000"/>
              </a:lnSpc>
              <a:buNone/>
              <a:tabLst>
                <a:tab pos="0" algn="l"/>
              </a:tabLst>
            </a:pPr>
            <a:fld id="{8B353582-018D-43DA-9E4A-EABA27940538}" type="slidenum">
              <a:rPr lang="en-US" sz="1200" b="0" u="none" strike="noStrike">
                <a:solidFill>
                  <a:schemeClr val="dk1">
                    <a:tint val="75000"/>
                  </a:schemeClr>
                </a:solidFill>
                <a:effectLst/>
                <a:uFillTx/>
                <a:latin typeface="Calibri"/>
              </a:rPr>
              <a:t>&lt;number&gt;</a:t>
            </a:fld>
            <a:endParaRPr lang="en-AU" sz="1200" b="0" u="none" strike="noStrike">
              <a:solidFill>
                <a:srgbClr val="000000"/>
              </a:solidFill>
              <a:effectLst/>
              <a:uFillTx/>
              <a:latin typeface="Times New Roman"/>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vertTitleAndTx" preserve="1">
  <p:cSld name="Vertical Title and Text">
    <p:bg>
      <p:bgPr>
        <a:solidFill>
          <a:srgbClr val="FFFFFF"/>
        </a:solidFill>
      </p:bgPr>
    </p:bg>
    <p:spTree>
      <p:nvGrpSpPr>
        <p:cNvPr id="1" name=""/>
        <p:cNvGrpSpPr/>
        <p:nvPr/>
      </p:nvGrpSpPr>
      <p:grpSpPr>
        <a:xfrm>
          <a:off x="0" y="0"/>
          <a:ext cx="0" cy="0"/>
          <a:chOff x="0" y="0"/>
          <a:chExt cx="0" cy="0"/>
        </a:xfrm>
      </p:grpSpPr>
      <p:sp>
        <p:nvSpPr>
          <p:cNvPr id="39" name="PlaceHolder 1"/>
          <p:cNvSpPr>
            <a:spLocks noGrp="1"/>
          </p:cNvSpPr>
          <p:nvPr>
            <p:ph type="title"/>
          </p:nvPr>
        </p:nvSpPr>
        <p:spPr>
          <a:xfrm>
            <a:off x="6629400" y="274680"/>
            <a:ext cx="2056680" cy="5850720"/>
          </a:xfrm>
          <a:prstGeom prst="rect">
            <a:avLst/>
          </a:prstGeom>
          <a:noFill/>
          <a:ln w="0">
            <a:noFill/>
          </a:ln>
        </p:spPr>
        <p:txBody>
          <a:bodyPr lIns="91440" tIns="45720" rIns="91440" bIns="45720" anchor="ctr" vert="eaVert">
            <a:noAutofit/>
          </a:bodyPr>
          <a:lstStyle>
            <a:lvl1pPr indent="0" algn="ctr" defTabSz="914400">
              <a:lnSpc>
                <a:spcPct val="100000"/>
              </a:lnSpc>
              <a:buNone/>
              <a:tabLst>
                <a:tab pos="0" algn="l"/>
              </a:tabLst>
              <a:defRPr lang="en-US" sz="4400" b="0" u="none" strike="noStrike">
                <a:solidFill>
                  <a:schemeClr val="dk1"/>
                </a:solidFill>
                <a:effectLst/>
                <a:uFillTx/>
                <a:latin typeface="Calibri"/>
              </a:defRPr>
            </a:lvl1pPr>
          </a:lstStyle>
          <a:p>
            <a:pPr indent="0" algn="ctr" defTabSz="914400">
              <a:lnSpc>
                <a:spcPct val="100000"/>
              </a:lnSpc>
              <a:buNone/>
              <a:tabLst>
                <a:tab pos="0" algn="l"/>
              </a:tabLst>
            </a:pPr>
            <a:r>
              <a:rPr lang="en-US" sz="4400" b="0" u="none" strike="noStrike">
                <a:solidFill>
                  <a:schemeClr val="dk1"/>
                </a:solidFill>
                <a:effectLst/>
                <a:uFillTx/>
                <a:latin typeface="Calibri"/>
              </a:rPr>
              <a:t>Click to edit Master title style</a:t>
            </a:r>
            <a:endParaRPr lang="en-US" sz="4400" b="0" u="none" strike="noStrike">
              <a:solidFill>
                <a:schemeClr val="dk1"/>
              </a:solidFill>
              <a:effectLst/>
              <a:uFillTx/>
              <a:latin typeface="Calibri"/>
            </a:endParaRPr>
          </a:p>
        </p:txBody>
      </p:sp>
      <p:sp>
        <p:nvSpPr>
          <p:cNvPr id="40" name="PlaceHolder 2"/>
          <p:cNvSpPr>
            <a:spLocks noGrp="1"/>
          </p:cNvSpPr>
          <p:nvPr>
            <p:ph type="body"/>
          </p:nvPr>
        </p:nvSpPr>
        <p:spPr>
          <a:xfrm>
            <a:off x="457200" y="274680"/>
            <a:ext cx="6019200" cy="5850720"/>
          </a:xfrm>
          <a:prstGeom prst="rect">
            <a:avLst/>
          </a:prstGeom>
          <a:noFill/>
          <a:ln w="0">
            <a:noFill/>
          </a:ln>
        </p:spPr>
        <p:txBody>
          <a:bodyPr lIns="91440" tIns="45720" rIns="91440" bIns="45720" anchor="t" vert="eaVert">
            <a:noAutofit/>
          </a:bodyPr>
          <a:lstStyle>
            <a:lvl1pPr algn="l" defTabSz="914400">
              <a:lnSpc>
                <a:spcPct val="100000"/>
              </a:lnSpc>
              <a:spcBef>
                <a:spcPts val="641"/>
              </a:spcBef>
              <a:buClr>
                <a:srgbClr val="000000"/>
              </a:buClr>
              <a:buFont typeface="Arial"/>
              <a:buChar char="•"/>
              <a:defRPr lang="en-US" sz="3200" b="0" u="none" strike="noStrike">
                <a:solidFill>
                  <a:schemeClr val="dk1"/>
                </a:solidFill>
                <a:effectLst/>
                <a:uFillTx/>
                <a:latin typeface="Calibri"/>
              </a:defRPr>
            </a:lvl1pPr>
            <a:lvl2pPr lvl="1" algn="l" defTabSz="914400">
              <a:lnSpc>
                <a:spcPct val="100000"/>
              </a:lnSpc>
              <a:spcBef>
                <a:spcPts val="561"/>
              </a:spcBef>
              <a:buClr>
                <a:srgbClr val="000000"/>
              </a:buClr>
              <a:buFont typeface="Arial"/>
              <a:buChar char="–"/>
              <a:defRPr lang="en-US" sz="2800" b="0" u="none" strike="noStrike">
                <a:solidFill>
                  <a:schemeClr val="dk1"/>
                </a:solidFill>
                <a:effectLst/>
                <a:uFillTx/>
                <a:latin typeface="Calibri"/>
              </a:defRPr>
            </a:lvl2pPr>
            <a:lvl3pPr lvl="2" algn="l" defTabSz="914400">
              <a:lnSpc>
                <a:spcPct val="100000"/>
              </a:lnSpc>
              <a:spcBef>
                <a:spcPts val="479"/>
              </a:spcBef>
              <a:buClr>
                <a:srgbClr val="000000"/>
              </a:buClr>
              <a:buFont typeface="Arial"/>
              <a:buChar char="•"/>
              <a:defRPr lang="en-US" sz="2400" b="0" u="none" strike="noStrike">
                <a:solidFill>
                  <a:schemeClr val="dk1"/>
                </a:solidFill>
                <a:effectLst/>
                <a:uFillTx/>
                <a:latin typeface="Calibri"/>
              </a:defRPr>
            </a:lvl3pPr>
            <a:lvl4pPr lvl="3" algn="l" defTabSz="914400">
              <a:lnSpc>
                <a:spcPct val="100000"/>
              </a:lnSpc>
              <a:spcBef>
                <a:spcPts val="400"/>
              </a:spcBef>
              <a:buClr>
                <a:srgbClr val="000000"/>
              </a:buClr>
              <a:buFont typeface="Arial"/>
              <a:buChar char="–"/>
              <a:defRPr lang="en-US" sz="2000" b="0" u="none" strike="noStrike">
                <a:solidFill>
                  <a:schemeClr val="dk1"/>
                </a:solidFill>
                <a:effectLst/>
                <a:uFillTx/>
                <a:latin typeface="Calibri"/>
              </a:defRPr>
            </a:lvl4pPr>
            <a:lvl5pPr lvl="4" algn="l" defTabSz="914400">
              <a:lnSpc>
                <a:spcPct val="100000"/>
              </a:lnSpc>
              <a:spcBef>
                <a:spcPts val="400"/>
              </a:spcBef>
              <a:buClr>
                <a:srgbClr val="000000"/>
              </a:buClr>
              <a:buFont typeface="Arial"/>
              <a:buChar char="»"/>
              <a:defRPr lang="en-US" sz="2000" b="0" u="none" strike="noStrike">
                <a:solidFill>
                  <a:schemeClr val="dk1"/>
                </a:solidFill>
                <a:effectLst/>
                <a:uFillTx/>
                <a:latin typeface="Calibri"/>
              </a:defRPr>
            </a:lvl5pPr>
          </a:lstStyle>
          <a:p>
            <a:pPr marL="343080" indent="-343080" algn="l" defTabSz="914400">
              <a:lnSpc>
                <a:spcPct val="100000"/>
              </a:lnSpc>
              <a:spcBef>
                <a:spcPts val="641"/>
              </a:spcBef>
              <a:buClr>
                <a:srgbClr val="000000"/>
              </a:buClr>
              <a:buFont typeface="Arial"/>
              <a:buChar char="•"/>
            </a:pPr>
            <a:r>
              <a:rPr lang="en-US" sz="3200" b="0" u="none" strike="noStrike">
                <a:solidFill>
                  <a:schemeClr val="dk1"/>
                </a:solidFill>
                <a:effectLst/>
                <a:uFillTx/>
                <a:latin typeface="Calibri"/>
              </a:rPr>
              <a:t>Click to edit Master text styles</a:t>
            </a:r>
            <a:endParaRPr lang="en-US" sz="3200" b="0" u="none" strike="noStrike">
              <a:solidFill>
                <a:schemeClr val="dk1"/>
              </a:solidFill>
              <a:effectLst/>
              <a:uFillTx/>
              <a:latin typeface="Calibri"/>
            </a:endParaRPr>
          </a:p>
          <a:p>
            <a:pPr marL="743040" lvl="1" indent="-285840" algn="l" defTabSz="914400">
              <a:lnSpc>
                <a:spcPct val="100000"/>
              </a:lnSpc>
              <a:spcBef>
                <a:spcPts val="561"/>
              </a:spcBef>
              <a:buClr>
                <a:srgbClr val="000000"/>
              </a:buClr>
              <a:buFont typeface="Arial"/>
              <a:buChar char="–"/>
            </a:pPr>
            <a:r>
              <a:rPr lang="en-US" sz="2800" b="0" u="none" strike="noStrike">
                <a:solidFill>
                  <a:schemeClr val="dk1"/>
                </a:solidFill>
                <a:effectLst/>
                <a:uFillTx/>
                <a:latin typeface="Calibri"/>
              </a:rPr>
              <a:t>Second level</a:t>
            </a:r>
            <a:endParaRPr lang="en-US" sz="2800" b="0" u="none" strike="noStrike">
              <a:solidFill>
                <a:schemeClr val="dk1"/>
              </a:solidFill>
              <a:effectLst/>
              <a:uFillTx/>
              <a:latin typeface="Calibri"/>
            </a:endParaRPr>
          </a:p>
          <a:p>
            <a:pPr marL="1143000" lvl="2" indent="-228600" algn="l" defTabSz="914400">
              <a:lnSpc>
                <a:spcPct val="100000"/>
              </a:lnSpc>
              <a:spcBef>
                <a:spcPts val="479"/>
              </a:spcBef>
              <a:buClr>
                <a:srgbClr val="000000"/>
              </a:buClr>
              <a:buFont typeface="Arial"/>
              <a:buChar char="•"/>
            </a:pPr>
            <a:r>
              <a:rPr lang="en-US" sz="2400" b="0" u="none" strike="noStrike">
                <a:solidFill>
                  <a:schemeClr val="dk1"/>
                </a:solidFill>
                <a:effectLst/>
                <a:uFillTx/>
                <a:latin typeface="Calibri"/>
              </a:rPr>
              <a:t>Third level</a:t>
            </a:r>
            <a:endParaRPr lang="en-US" sz="2400" b="0" u="none" strike="noStrike">
              <a:solidFill>
                <a:schemeClr val="dk1"/>
              </a:solidFill>
              <a:effectLst/>
              <a:uFillTx/>
              <a:latin typeface="Calibri"/>
            </a:endParaRPr>
          </a:p>
          <a:p>
            <a:pPr marL="1600200" lvl="3" indent="-228600" algn="l" defTabSz="914400">
              <a:lnSpc>
                <a:spcPct val="100000"/>
              </a:lnSpc>
              <a:spcBef>
                <a:spcPts val="400"/>
              </a:spcBef>
              <a:buClr>
                <a:srgbClr val="000000"/>
              </a:buClr>
              <a:buFont typeface="Arial"/>
              <a:buChar char="–"/>
            </a:pPr>
            <a:r>
              <a:rPr lang="en-US" sz="2000" b="0" u="none" strike="noStrike">
                <a:solidFill>
                  <a:schemeClr val="dk1"/>
                </a:solidFill>
                <a:effectLst/>
                <a:uFillTx/>
                <a:latin typeface="Calibri"/>
              </a:rPr>
              <a:t>Fourth level</a:t>
            </a:r>
            <a:endParaRPr lang="en-US" sz="2000" b="0" u="none" strike="noStrike">
              <a:solidFill>
                <a:schemeClr val="dk1"/>
              </a:solidFill>
              <a:effectLst/>
              <a:uFillTx/>
              <a:latin typeface="Calibri"/>
            </a:endParaRPr>
          </a:p>
          <a:p>
            <a:pPr marL="2057400" lvl="4" indent="-228600" algn="l" defTabSz="914400">
              <a:lnSpc>
                <a:spcPct val="100000"/>
              </a:lnSpc>
              <a:spcBef>
                <a:spcPts val="400"/>
              </a:spcBef>
              <a:buClr>
                <a:srgbClr val="000000"/>
              </a:buClr>
              <a:buFont typeface="Arial"/>
              <a:buChar char="»"/>
            </a:pPr>
            <a:r>
              <a:rPr lang="en-US" sz="2000" b="0" u="none" strike="noStrike">
                <a:solidFill>
                  <a:schemeClr val="dk1"/>
                </a:solidFill>
                <a:effectLst/>
                <a:uFillTx/>
                <a:latin typeface="Calibri"/>
              </a:rPr>
              <a:t>Fifth level</a:t>
            </a:r>
            <a:endParaRPr lang="en-US" sz="2000" b="0" u="none" strike="noStrike">
              <a:solidFill>
                <a:schemeClr val="dk1"/>
              </a:solidFill>
              <a:effectLst/>
              <a:uFillTx/>
              <a:latin typeface="Calibri"/>
            </a:endParaRPr>
          </a:p>
        </p:txBody>
      </p:sp>
      <p:sp>
        <p:nvSpPr>
          <p:cNvPr id="41" name="PlaceHolder 3"/>
          <p:cNvSpPr>
            <a:spLocks noGrp="1"/>
          </p:cNvSpPr>
          <p:nvPr>
            <p:ph type="dt" idx="22"/>
          </p:nvPr>
        </p:nvSpPr>
        <p:spPr>
          <a:xfrm>
            <a:off x="457200" y="6356520"/>
            <a:ext cx="2133000" cy="364320"/>
          </a:xfrm>
          <a:prstGeom prst="rect">
            <a:avLst/>
          </a:prstGeom>
          <a:noFill/>
          <a:ln w="0">
            <a:noFill/>
          </a:ln>
        </p:spPr>
        <p:txBody>
          <a:bodyPr lIns="91440" tIns="45720" rIns="91440" bIns="45720" anchor="ctr">
            <a:noAutofit/>
          </a:bodyPr>
          <a:lstStyle>
            <a:lvl1pPr indent="0" algn="l" defTabSz="914400">
              <a:lnSpc>
                <a:spcPct val="100000"/>
              </a:lnSpc>
              <a:buNone/>
              <a:tabLst>
                <a:tab pos="0" algn="l"/>
              </a:tabLst>
              <a:defRPr lang="en-US" sz="1200" b="0" u="none" strike="noStrike">
                <a:solidFill>
                  <a:schemeClr val="dk1">
                    <a:tint val="75000"/>
                  </a:schemeClr>
                </a:solidFill>
                <a:effectLst/>
                <a:uFillTx/>
                <a:latin typeface="Calibri"/>
              </a:defRPr>
            </a:lvl1pPr>
          </a:lstStyle>
          <a:p>
            <a:pPr indent="0" algn="l" defTabSz="914400">
              <a:lnSpc>
                <a:spcPct val="100000"/>
              </a:lnSpc>
              <a:buNone/>
              <a:tabLst>
                <a:tab pos="0" algn="l"/>
              </a:tabLst>
            </a:pPr>
            <a:r>
              <a:rPr lang="en-US" sz="1200" b="0" u="none" strike="noStrike">
                <a:solidFill>
                  <a:schemeClr val="dk1">
                    <a:tint val="75000"/>
                  </a:schemeClr>
                </a:solidFill>
                <a:effectLst/>
                <a:uFillTx/>
                <a:latin typeface="Calibri"/>
              </a:rPr>
              <a:t>&lt;date/time&gt;</a:t>
            </a:r>
            <a:endParaRPr lang="en-AU" sz="1200" b="0" u="none" strike="noStrike">
              <a:solidFill>
                <a:srgbClr val="000000"/>
              </a:solidFill>
              <a:effectLst/>
              <a:uFillTx/>
              <a:latin typeface="Times New Roman"/>
            </a:endParaRPr>
          </a:p>
        </p:txBody>
      </p:sp>
      <p:sp>
        <p:nvSpPr>
          <p:cNvPr id="42" name="PlaceHolder 4"/>
          <p:cNvSpPr>
            <a:spLocks noGrp="1"/>
          </p:cNvSpPr>
          <p:nvPr>
            <p:ph type="ftr" idx="23"/>
          </p:nvPr>
        </p:nvSpPr>
        <p:spPr>
          <a:xfrm>
            <a:off x="3124080" y="6356520"/>
            <a:ext cx="2894760" cy="364320"/>
          </a:xfrm>
          <a:prstGeom prst="rect">
            <a:avLst/>
          </a:prstGeom>
          <a:noFill/>
          <a:ln w="0">
            <a:noFill/>
          </a:ln>
        </p:spPr>
        <p:txBody>
          <a:bodyPr lIns="91440" tIns="45720" rIns="91440" bIns="45720" anchor="ctr">
            <a:noAutofit/>
          </a:bodyPr>
          <a:lstStyle>
            <a:lvl1pPr indent="0" algn="ctr">
              <a:lnSpc>
                <a:spcPct val="100000"/>
              </a:lnSpc>
              <a:buNone/>
              <a:tabLst>
                <a:tab pos="0" algn="l"/>
              </a:tabLst>
              <a:defRPr lang="en-AU" sz="1400" b="0" u="none" strike="noStrike">
                <a:solidFill>
                  <a:srgbClr val="000000"/>
                </a:solidFill>
                <a:effectLst/>
                <a:uFillTx/>
                <a:latin typeface="Times New Roman"/>
              </a:defRPr>
            </a:lvl1pPr>
          </a:lstStyle>
          <a:p>
            <a:pPr indent="0" algn="ctr">
              <a:lnSpc>
                <a:spcPct val="100000"/>
              </a:lnSpc>
              <a:buNone/>
              <a:tabLst>
                <a:tab pos="0" algn="l"/>
              </a:tabLst>
            </a:pPr>
            <a:r>
              <a:rPr lang="en-AU" sz="1400" b="0" u="none" strike="noStrike">
                <a:solidFill>
                  <a:srgbClr val="000000"/>
                </a:solidFill>
                <a:effectLst/>
                <a:uFillTx/>
                <a:latin typeface="Times New Roman"/>
              </a:rPr>
              <a:t>&lt;footer&gt;</a:t>
            </a:r>
            <a:endParaRPr lang="en-AU" sz="1400" b="0" u="none" strike="noStrike">
              <a:solidFill>
                <a:srgbClr val="000000"/>
              </a:solidFill>
              <a:effectLst/>
              <a:uFillTx/>
              <a:latin typeface="Times New Roman"/>
            </a:endParaRPr>
          </a:p>
        </p:txBody>
      </p:sp>
      <p:sp>
        <p:nvSpPr>
          <p:cNvPr id="43" name="PlaceHolder 5"/>
          <p:cNvSpPr>
            <a:spLocks noGrp="1"/>
          </p:cNvSpPr>
          <p:nvPr>
            <p:ph type="sldNum" idx="24"/>
          </p:nvPr>
        </p:nvSpPr>
        <p:spPr>
          <a:xfrm>
            <a:off x="6553080" y="6356520"/>
            <a:ext cx="2133000" cy="364320"/>
          </a:xfrm>
          <a:prstGeom prst="rect">
            <a:avLst/>
          </a:prstGeom>
          <a:noFill/>
          <a:ln w="0">
            <a:noFill/>
          </a:ln>
        </p:spPr>
        <p:txBody>
          <a:bodyPr lIns="91440" tIns="45720" rIns="91440" bIns="45720" anchor="ctr">
            <a:noAutofit/>
          </a:bodyPr>
          <a:lstStyle>
            <a:lvl1pPr indent="0" algn="r" defTabSz="914400">
              <a:lnSpc>
                <a:spcPct val="100000"/>
              </a:lnSpc>
              <a:buNone/>
              <a:tabLst>
                <a:tab pos="0" algn="l"/>
              </a:tabLst>
              <a:defRPr lang="en-US" sz="1200" b="0" u="none" strike="noStrike">
                <a:solidFill>
                  <a:schemeClr val="dk1">
                    <a:tint val="75000"/>
                  </a:schemeClr>
                </a:solidFill>
                <a:effectLst/>
                <a:uFillTx/>
                <a:latin typeface="Calibri"/>
              </a:defRPr>
            </a:lvl1pPr>
          </a:lstStyle>
          <a:p>
            <a:pPr indent="0" algn="r" defTabSz="914400">
              <a:lnSpc>
                <a:spcPct val="100000"/>
              </a:lnSpc>
              <a:buNone/>
              <a:tabLst>
                <a:tab pos="0" algn="l"/>
              </a:tabLst>
            </a:pPr>
            <a:fld id="{7D4EDD34-41A0-4274-A35E-6F29C0000F03}" type="slidenum">
              <a:rPr lang="en-US" sz="1200" b="0" u="none" strike="noStrike">
                <a:solidFill>
                  <a:schemeClr val="dk1">
                    <a:tint val="75000"/>
                  </a:schemeClr>
                </a:solidFill>
                <a:effectLst/>
                <a:uFillTx/>
                <a:latin typeface="Calibri"/>
              </a:rPr>
              <a:t>&lt;number&gt;</a:t>
            </a:fld>
            <a:endParaRPr lang="en-AU" sz="1200" b="0" u="none" strike="noStrike">
              <a:solidFill>
                <a:srgbClr val="000000"/>
              </a:solidFill>
              <a:effectLst/>
              <a:uFillTx/>
              <a:latin typeface="Times New Roman"/>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and Content">
    <p:bg>
      <p:bgPr>
        <a:solidFill>
          <a:srgbClr val="FFFFFF"/>
        </a:solidFill>
      </p:bgPr>
    </p:bg>
    <p:spTree>
      <p:nvGrpSpPr>
        <p:cNvPr id="1" name=""/>
        <p:cNvGrpSpPr/>
        <p:nvPr/>
      </p:nvGrpSpPr>
      <p:grpSpPr>
        <a:xfrm>
          <a:off x="0" y="0"/>
          <a:ext cx="0" cy="0"/>
          <a:chOff x="0" y="0"/>
          <a:chExt cx="0" cy="0"/>
        </a:xfrm>
      </p:grpSpPr>
      <p:sp>
        <p:nvSpPr>
          <p:cNvPr id="44" name="PlaceHolder 1"/>
          <p:cNvSpPr>
            <a:spLocks noGrp="1"/>
          </p:cNvSpPr>
          <p:nvPr>
            <p:ph type="title"/>
          </p:nvPr>
        </p:nvSpPr>
        <p:spPr>
          <a:xfrm>
            <a:off x="457200" y="274680"/>
            <a:ext cx="8228880" cy="1142280"/>
          </a:xfrm>
          <a:prstGeom prst="rect">
            <a:avLst/>
          </a:prstGeom>
          <a:noFill/>
          <a:ln w="0">
            <a:noFill/>
          </a:ln>
        </p:spPr>
        <p:txBody>
          <a:bodyPr lIns="91440" tIns="45720" rIns="91440" bIns="45720" anchor="ctr">
            <a:noAutofit/>
          </a:bodyPr>
          <a:lstStyle>
            <a:lvl1pPr indent="0" algn="ctr" defTabSz="914400">
              <a:lnSpc>
                <a:spcPct val="100000"/>
              </a:lnSpc>
              <a:buNone/>
              <a:tabLst>
                <a:tab pos="0" algn="l"/>
              </a:tabLst>
              <a:defRPr lang="en-US" sz="4400" b="0" u="none" strike="noStrike">
                <a:solidFill>
                  <a:schemeClr val="dk1"/>
                </a:solidFill>
                <a:effectLst/>
                <a:uFillTx/>
                <a:latin typeface="Calibri"/>
              </a:defRPr>
            </a:lvl1pPr>
          </a:lstStyle>
          <a:p>
            <a:pPr indent="0" algn="ctr" defTabSz="914400">
              <a:lnSpc>
                <a:spcPct val="100000"/>
              </a:lnSpc>
              <a:buNone/>
              <a:tabLst>
                <a:tab pos="0" algn="l"/>
              </a:tabLst>
            </a:pPr>
            <a:r>
              <a:rPr lang="en-US" sz="4400" b="0" u="none" strike="noStrike">
                <a:solidFill>
                  <a:schemeClr val="dk1"/>
                </a:solidFill>
                <a:effectLst/>
                <a:uFillTx/>
                <a:latin typeface="Calibri"/>
              </a:rPr>
              <a:t>Click to edit Master title style</a:t>
            </a:r>
            <a:endParaRPr lang="en-US" sz="4400" b="0" u="none" strike="noStrike">
              <a:solidFill>
                <a:schemeClr val="dk1"/>
              </a:solidFill>
              <a:effectLst/>
              <a:uFillTx/>
              <a:latin typeface="Calibri"/>
            </a:endParaRPr>
          </a:p>
        </p:txBody>
      </p:sp>
      <p:sp>
        <p:nvSpPr>
          <p:cNvPr id="45" name="PlaceHolder 2"/>
          <p:cNvSpPr>
            <a:spLocks noGrp="1"/>
          </p:cNvSpPr>
          <p:nvPr>
            <p:ph type="body"/>
          </p:nvPr>
        </p:nvSpPr>
        <p:spPr>
          <a:xfrm>
            <a:off x="457200" y="1600200"/>
            <a:ext cx="8228880" cy="4525200"/>
          </a:xfrm>
          <a:prstGeom prst="rect">
            <a:avLst/>
          </a:prstGeom>
          <a:noFill/>
          <a:ln w="0">
            <a:noFill/>
          </a:ln>
        </p:spPr>
        <p:txBody>
          <a:bodyPr lIns="91440" tIns="45720" rIns="91440" bIns="45720" anchor="t">
            <a:noAutofit/>
          </a:bodyPr>
          <a:lstStyle>
            <a:lvl1pPr algn="l" defTabSz="914400">
              <a:lnSpc>
                <a:spcPct val="100000"/>
              </a:lnSpc>
              <a:spcBef>
                <a:spcPts val="641"/>
              </a:spcBef>
              <a:buClr>
                <a:srgbClr val="000000"/>
              </a:buClr>
              <a:buFont typeface="Arial"/>
              <a:buChar char="•"/>
              <a:defRPr lang="en-US" sz="3200" b="0" u="none" strike="noStrike">
                <a:solidFill>
                  <a:schemeClr val="dk1"/>
                </a:solidFill>
                <a:effectLst/>
                <a:uFillTx/>
                <a:latin typeface="Calibri"/>
              </a:defRPr>
            </a:lvl1pPr>
            <a:lvl2pPr lvl="1" algn="l" defTabSz="914400">
              <a:lnSpc>
                <a:spcPct val="100000"/>
              </a:lnSpc>
              <a:spcBef>
                <a:spcPts val="561"/>
              </a:spcBef>
              <a:buClr>
                <a:srgbClr val="000000"/>
              </a:buClr>
              <a:buFont typeface="Arial"/>
              <a:buChar char="–"/>
              <a:defRPr lang="en-US" sz="2800" b="0" u="none" strike="noStrike">
                <a:solidFill>
                  <a:schemeClr val="dk1"/>
                </a:solidFill>
                <a:effectLst/>
                <a:uFillTx/>
                <a:latin typeface="Calibri"/>
              </a:defRPr>
            </a:lvl2pPr>
            <a:lvl3pPr lvl="2" algn="l" defTabSz="914400">
              <a:lnSpc>
                <a:spcPct val="100000"/>
              </a:lnSpc>
              <a:spcBef>
                <a:spcPts val="479"/>
              </a:spcBef>
              <a:buClr>
                <a:srgbClr val="000000"/>
              </a:buClr>
              <a:buFont typeface="Arial"/>
              <a:buChar char="•"/>
              <a:defRPr lang="en-US" sz="2400" b="0" u="none" strike="noStrike">
                <a:solidFill>
                  <a:schemeClr val="dk1"/>
                </a:solidFill>
                <a:effectLst/>
                <a:uFillTx/>
                <a:latin typeface="Calibri"/>
              </a:defRPr>
            </a:lvl3pPr>
            <a:lvl4pPr lvl="3" algn="l" defTabSz="914400">
              <a:lnSpc>
                <a:spcPct val="100000"/>
              </a:lnSpc>
              <a:spcBef>
                <a:spcPts val="400"/>
              </a:spcBef>
              <a:buClr>
                <a:srgbClr val="000000"/>
              </a:buClr>
              <a:buFont typeface="Arial"/>
              <a:buChar char="–"/>
              <a:defRPr lang="en-US" sz="2000" b="0" u="none" strike="noStrike">
                <a:solidFill>
                  <a:schemeClr val="dk1"/>
                </a:solidFill>
                <a:effectLst/>
                <a:uFillTx/>
                <a:latin typeface="Calibri"/>
              </a:defRPr>
            </a:lvl4pPr>
            <a:lvl5pPr lvl="4" algn="l" defTabSz="914400">
              <a:lnSpc>
                <a:spcPct val="100000"/>
              </a:lnSpc>
              <a:spcBef>
                <a:spcPts val="400"/>
              </a:spcBef>
              <a:buClr>
                <a:srgbClr val="000000"/>
              </a:buClr>
              <a:buFont typeface="Arial"/>
              <a:buChar char="»"/>
              <a:defRPr lang="en-US" sz="2000" b="0" u="none" strike="noStrike">
                <a:solidFill>
                  <a:schemeClr val="dk1"/>
                </a:solidFill>
                <a:effectLst/>
                <a:uFillTx/>
                <a:latin typeface="Calibri"/>
              </a:defRPr>
            </a:lvl5pPr>
          </a:lstStyle>
          <a:p>
            <a:pPr marL="343080" indent="-343080" algn="l" defTabSz="914400">
              <a:lnSpc>
                <a:spcPct val="100000"/>
              </a:lnSpc>
              <a:spcBef>
                <a:spcPts val="641"/>
              </a:spcBef>
              <a:buClr>
                <a:srgbClr val="000000"/>
              </a:buClr>
              <a:buFont typeface="Arial"/>
              <a:buChar char="•"/>
            </a:pPr>
            <a:r>
              <a:rPr lang="en-US" sz="3200" b="0" u="none" strike="noStrike">
                <a:solidFill>
                  <a:schemeClr val="dk1"/>
                </a:solidFill>
                <a:effectLst/>
                <a:uFillTx/>
                <a:latin typeface="Calibri"/>
              </a:rPr>
              <a:t>Click to edit Master text styles</a:t>
            </a:r>
            <a:endParaRPr lang="en-US" sz="3200" b="0" u="none" strike="noStrike">
              <a:solidFill>
                <a:schemeClr val="dk1"/>
              </a:solidFill>
              <a:effectLst/>
              <a:uFillTx/>
              <a:latin typeface="Calibri"/>
            </a:endParaRPr>
          </a:p>
          <a:p>
            <a:pPr marL="743040" lvl="1" indent="-285840" algn="l" defTabSz="914400">
              <a:lnSpc>
                <a:spcPct val="100000"/>
              </a:lnSpc>
              <a:spcBef>
                <a:spcPts val="561"/>
              </a:spcBef>
              <a:buClr>
                <a:srgbClr val="000000"/>
              </a:buClr>
              <a:buFont typeface="Arial"/>
              <a:buChar char="–"/>
            </a:pPr>
            <a:r>
              <a:rPr lang="en-US" sz="2800" b="0" u="none" strike="noStrike">
                <a:solidFill>
                  <a:schemeClr val="dk1"/>
                </a:solidFill>
                <a:effectLst/>
                <a:uFillTx/>
                <a:latin typeface="Calibri"/>
              </a:rPr>
              <a:t>Second level</a:t>
            </a:r>
            <a:endParaRPr lang="en-US" sz="2800" b="0" u="none" strike="noStrike">
              <a:solidFill>
                <a:schemeClr val="dk1"/>
              </a:solidFill>
              <a:effectLst/>
              <a:uFillTx/>
              <a:latin typeface="Calibri"/>
            </a:endParaRPr>
          </a:p>
          <a:p>
            <a:pPr marL="1143000" lvl="2" indent="-228600" algn="l" defTabSz="914400">
              <a:lnSpc>
                <a:spcPct val="100000"/>
              </a:lnSpc>
              <a:spcBef>
                <a:spcPts val="479"/>
              </a:spcBef>
              <a:buClr>
                <a:srgbClr val="000000"/>
              </a:buClr>
              <a:buFont typeface="Arial"/>
              <a:buChar char="•"/>
            </a:pPr>
            <a:r>
              <a:rPr lang="en-US" sz="2400" b="0" u="none" strike="noStrike">
                <a:solidFill>
                  <a:schemeClr val="dk1"/>
                </a:solidFill>
                <a:effectLst/>
                <a:uFillTx/>
                <a:latin typeface="Calibri"/>
              </a:rPr>
              <a:t>Third level</a:t>
            </a:r>
            <a:endParaRPr lang="en-US" sz="2400" b="0" u="none" strike="noStrike">
              <a:solidFill>
                <a:schemeClr val="dk1"/>
              </a:solidFill>
              <a:effectLst/>
              <a:uFillTx/>
              <a:latin typeface="Calibri"/>
            </a:endParaRPr>
          </a:p>
          <a:p>
            <a:pPr marL="1600200" lvl="3" indent="-228600" algn="l" defTabSz="914400">
              <a:lnSpc>
                <a:spcPct val="100000"/>
              </a:lnSpc>
              <a:spcBef>
                <a:spcPts val="400"/>
              </a:spcBef>
              <a:buClr>
                <a:srgbClr val="000000"/>
              </a:buClr>
              <a:buFont typeface="Arial"/>
              <a:buChar char="–"/>
            </a:pPr>
            <a:r>
              <a:rPr lang="en-US" sz="2000" b="0" u="none" strike="noStrike">
                <a:solidFill>
                  <a:schemeClr val="dk1"/>
                </a:solidFill>
                <a:effectLst/>
                <a:uFillTx/>
                <a:latin typeface="Calibri"/>
              </a:rPr>
              <a:t>Fourth level</a:t>
            </a:r>
            <a:endParaRPr lang="en-US" sz="2000" b="0" u="none" strike="noStrike">
              <a:solidFill>
                <a:schemeClr val="dk1"/>
              </a:solidFill>
              <a:effectLst/>
              <a:uFillTx/>
              <a:latin typeface="Calibri"/>
            </a:endParaRPr>
          </a:p>
          <a:p>
            <a:pPr marL="2057400" lvl="4" indent="-228600" algn="l" defTabSz="914400">
              <a:lnSpc>
                <a:spcPct val="100000"/>
              </a:lnSpc>
              <a:spcBef>
                <a:spcPts val="400"/>
              </a:spcBef>
              <a:buClr>
                <a:srgbClr val="000000"/>
              </a:buClr>
              <a:buFont typeface="Arial"/>
              <a:buChar char="»"/>
            </a:pPr>
            <a:r>
              <a:rPr lang="en-US" sz="2000" b="0" u="none" strike="noStrike">
                <a:solidFill>
                  <a:schemeClr val="dk1"/>
                </a:solidFill>
                <a:effectLst/>
                <a:uFillTx/>
                <a:latin typeface="Calibri"/>
              </a:rPr>
              <a:t>Fifth level</a:t>
            </a:r>
            <a:endParaRPr lang="en-US" sz="2000" b="0" u="none" strike="noStrike">
              <a:solidFill>
                <a:schemeClr val="dk1"/>
              </a:solidFill>
              <a:effectLst/>
              <a:uFillTx/>
              <a:latin typeface="Calibri"/>
            </a:endParaRPr>
          </a:p>
        </p:txBody>
      </p:sp>
      <p:sp>
        <p:nvSpPr>
          <p:cNvPr id="46" name="PlaceHolder 3"/>
          <p:cNvSpPr>
            <a:spLocks noGrp="1"/>
          </p:cNvSpPr>
          <p:nvPr>
            <p:ph type="dt" idx="25"/>
          </p:nvPr>
        </p:nvSpPr>
        <p:spPr>
          <a:xfrm>
            <a:off x="457200" y="6356520"/>
            <a:ext cx="2133000" cy="364320"/>
          </a:xfrm>
          <a:prstGeom prst="rect">
            <a:avLst/>
          </a:prstGeom>
          <a:noFill/>
          <a:ln w="0">
            <a:noFill/>
          </a:ln>
        </p:spPr>
        <p:txBody>
          <a:bodyPr lIns="91440" tIns="45720" rIns="91440" bIns="45720" anchor="ctr">
            <a:noAutofit/>
          </a:bodyPr>
          <a:lstStyle>
            <a:lvl1pPr indent="0" algn="l" defTabSz="914400">
              <a:lnSpc>
                <a:spcPct val="100000"/>
              </a:lnSpc>
              <a:buNone/>
              <a:tabLst>
                <a:tab pos="0" algn="l"/>
              </a:tabLst>
              <a:defRPr lang="en-US" sz="1200" b="0" u="none" strike="noStrike">
                <a:solidFill>
                  <a:schemeClr val="dk1">
                    <a:tint val="75000"/>
                  </a:schemeClr>
                </a:solidFill>
                <a:effectLst/>
                <a:uFillTx/>
                <a:latin typeface="Calibri"/>
              </a:defRPr>
            </a:lvl1pPr>
          </a:lstStyle>
          <a:p>
            <a:pPr indent="0" algn="l" defTabSz="914400">
              <a:lnSpc>
                <a:spcPct val="100000"/>
              </a:lnSpc>
              <a:buNone/>
              <a:tabLst>
                <a:tab pos="0" algn="l"/>
              </a:tabLst>
            </a:pPr>
            <a:r>
              <a:rPr lang="en-US" sz="1200" b="0" u="none" strike="noStrike">
                <a:solidFill>
                  <a:schemeClr val="dk1">
                    <a:tint val="75000"/>
                  </a:schemeClr>
                </a:solidFill>
                <a:effectLst/>
                <a:uFillTx/>
                <a:latin typeface="Calibri"/>
              </a:rPr>
              <a:t>&lt;date/time&gt;</a:t>
            </a:r>
            <a:endParaRPr lang="en-AU" sz="1200" b="0" u="none" strike="noStrike">
              <a:solidFill>
                <a:srgbClr val="000000"/>
              </a:solidFill>
              <a:effectLst/>
              <a:uFillTx/>
              <a:latin typeface="Times New Roman"/>
            </a:endParaRPr>
          </a:p>
        </p:txBody>
      </p:sp>
      <p:sp>
        <p:nvSpPr>
          <p:cNvPr id="47" name="PlaceHolder 4"/>
          <p:cNvSpPr>
            <a:spLocks noGrp="1"/>
          </p:cNvSpPr>
          <p:nvPr>
            <p:ph type="ftr" idx="26"/>
          </p:nvPr>
        </p:nvSpPr>
        <p:spPr>
          <a:xfrm>
            <a:off x="3124080" y="6356520"/>
            <a:ext cx="2894760" cy="364320"/>
          </a:xfrm>
          <a:prstGeom prst="rect">
            <a:avLst/>
          </a:prstGeom>
          <a:noFill/>
          <a:ln w="0">
            <a:noFill/>
          </a:ln>
        </p:spPr>
        <p:txBody>
          <a:bodyPr lIns="91440" tIns="45720" rIns="91440" bIns="45720" anchor="ctr">
            <a:noAutofit/>
          </a:bodyPr>
          <a:lstStyle>
            <a:lvl1pPr indent="0" algn="ctr">
              <a:lnSpc>
                <a:spcPct val="100000"/>
              </a:lnSpc>
              <a:buNone/>
              <a:tabLst>
                <a:tab pos="0" algn="l"/>
              </a:tabLst>
              <a:defRPr lang="en-AU" sz="1400" b="0" u="none" strike="noStrike">
                <a:solidFill>
                  <a:srgbClr val="000000"/>
                </a:solidFill>
                <a:effectLst/>
                <a:uFillTx/>
                <a:latin typeface="Times New Roman"/>
              </a:defRPr>
            </a:lvl1pPr>
          </a:lstStyle>
          <a:p>
            <a:pPr indent="0" algn="ctr">
              <a:lnSpc>
                <a:spcPct val="100000"/>
              </a:lnSpc>
              <a:buNone/>
              <a:tabLst>
                <a:tab pos="0" algn="l"/>
              </a:tabLst>
            </a:pPr>
            <a:r>
              <a:rPr lang="en-AU" sz="1400" b="0" u="none" strike="noStrike">
                <a:solidFill>
                  <a:srgbClr val="000000"/>
                </a:solidFill>
                <a:effectLst/>
                <a:uFillTx/>
                <a:latin typeface="Times New Roman"/>
              </a:rPr>
              <a:t>&lt;footer&gt;</a:t>
            </a:r>
            <a:endParaRPr lang="en-AU" sz="1400" b="0" u="none" strike="noStrike">
              <a:solidFill>
                <a:srgbClr val="000000"/>
              </a:solidFill>
              <a:effectLst/>
              <a:uFillTx/>
              <a:latin typeface="Times New Roman"/>
            </a:endParaRPr>
          </a:p>
        </p:txBody>
      </p:sp>
      <p:sp>
        <p:nvSpPr>
          <p:cNvPr id="48" name="PlaceHolder 5"/>
          <p:cNvSpPr>
            <a:spLocks noGrp="1"/>
          </p:cNvSpPr>
          <p:nvPr>
            <p:ph type="sldNum" idx="27"/>
          </p:nvPr>
        </p:nvSpPr>
        <p:spPr>
          <a:xfrm>
            <a:off x="6553080" y="6356520"/>
            <a:ext cx="2133000" cy="364320"/>
          </a:xfrm>
          <a:prstGeom prst="rect">
            <a:avLst/>
          </a:prstGeom>
          <a:noFill/>
          <a:ln w="0">
            <a:noFill/>
          </a:ln>
        </p:spPr>
        <p:txBody>
          <a:bodyPr lIns="91440" tIns="45720" rIns="91440" bIns="45720" anchor="ctr">
            <a:noAutofit/>
          </a:bodyPr>
          <a:lstStyle>
            <a:lvl1pPr indent="0" algn="r" defTabSz="914400">
              <a:lnSpc>
                <a:spcPct val="100000"/>
              </a:lnSpc>
              <a:buNone/>
              <a:tabLst>
                <a:tab pos="0" algn="l"/>
              </a:tabLst>
              <a:defRPr lang="en-US" sz="1200" b="0" u="none" strike="noStrike">
                <a:solidFill>
                  <a:schemeClr val="dk1">
                    <a:tint val="75000"/>
                  </a:schemeClr>
                </a:solidFill>
                <a:effectLst/>
                <a:uFillTx/>
                <a:latin typeface="Calibri"/>
              </a:defRPr>
            </a:lvl1pPr>
          </a:lstStyle>
          <a:p>
            <a:pPr indent="0" algn="r" defTabSz="914400">
              <a:lnSpc>
                <a:spcPct val="100000"/>
              </a:lnSpc>
              <a:buNone/>
              <a:tabLst>
                <a:tab pos="0" algn="l"/>
              </a:tabLst>
            </a:pPr>
            <a:fld id="{922B2F6F-FEE7-4B9E-BFA0-C2AF65C02564}" type="slidenum">
              <a:rPr lang="en-US" sz="1200" b="0" u="none" strike="noStrike">
                <a:solidFill>
                  <a:schemeClr val="dk1">
                    <a:tint val="75000"/>
                  </a:schemeClr>
                </a:solidFill>
                <a:effectLst/>
                <a:uFillTx/>
                <a:latin typeface="Calibri"/>
              </a:rPr>
              <a:t>&lt;number&gt;</a:t>
            </a:fld>
            <a:endParaRPr lang="en-AU" sz="1200" b="0" u="none" strike="noStrike">
              <a:solidFill>
                <a:srgbClr val="000000"/>
              </a:solidFill>
              <a:effectLst/>
              <a:uFillTx/>
              <a:latin typeface="Times New Roman"/>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
</Relationships>
</file>

<file path=ppt/slideMasters/_rels/slideMaster1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slideLayout" Target="../slideLayouts/slideLayout14.xml"/><Relationship Id="rId3" Type="http://schemas.openxmlformats.org/officeDocument/2006/relationships/slideLayout" Target="../slideLayouts/slideLayout15.xml"/>
</Relationships>
</file>

<file path=ppt/slideMasters/_rels/slideMaster13.xml.rels><?xml version="1.0" encoding="UTF-8"?>
<Relationships xmlns="http://schemas.openxmlformats.org/package/2006/relationships"><Relationship Id="rId1" Type="http://schemas.openxmlformats.org/officeDocument/2006/relationships/theme" Target="../theme/theme3.xml"/><Relationship Id="rId2" Type="http://schemas.openxmlformats.org/officeDocument/2006/relationships/slideLayout" Target="../slideLayouts/slideLayout16.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sldMaster>
</file>

<file path=ppt/slideMasters/slideMaster1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3" name="PlaceHolder 1"/>
          <p:cNvSpPr>
            <a:spLocks noGrp="1"/>
          </p:cNvSpPr>
          <p:nvPr>
            <p:ph type="title"/>
          </p:nvPr>
        </p:nvSpPr>
        <p:spPr>
          <a:xfrm>
            <a:off x="812520" y="364680"/>
            <a:ext cx="14630040" cy="1526400"/>
          </a:xfrm>
          <a:prstGeom prst="rect">
            <a:avLst/>
          </a:prstGeom>
          <a:noFill/>
          <a:ln w="0">
            <a:noFill/>
          </a:ln>
        </p:spPr>
        <p:txBody>
          <a:bodyPr lIns="0" tIns="0" rIns="0" bIns="0" anchor="ctr">
            <a:noAutofit/>
          </a:bodyPr>
          <a:lstStyle>
            <a:lvl1pPr indent="0" algn="ctr">
              <a:buNone/>
              <a:tabLst>
                <a:tab pos="0" algn="l"/>
              </a:tabLst>
              <a:defRPr lang="en-AU" sz="4400" b="0" u="none" strike="noStrike">
                <a:solidFill>
                  <a:srgbClr val="000000"/>
                </a:solidFill>
                <a:effectLst/>
                <a:uFillTx/>
                <a:latin typeface="Arial"/>
              </a:defRPr>
            </a:lvl1pPr>
          </a:lstStyle>
          <a:p>
            <a:pPr indent="0" algn="ctr">
              <a:buNone/>
              <a:tabLst>
                <a:tab pos="0" algn="l"/>
              </a:tabLst>
            </a:pPr>
            <a:r>
              <a:rPr lang="en-AU" sz="4400" b="0" u="none" strike="noStrike">
                <a:solidFill>
                  <a:srgbClr val="000000"/>
                </a:solidFill>
                <a:effectLst/>
                <a:uFillTx/>
                <a:latin typeface="Arial"/>
              </a:rPr>
              <a:t>Click to edit the title text format</a:t>
            </a:r>
            <a:endParaRPr lang="en-AU" sz="4400" b="0" u="none" strike="noStrike">
              <a:solidFill>
                <a:srgbClr val="000000"/>
              </a:solidFill>
              <a:effectLst/>
              <a:uFillTx/>
              <a:latin typeface="Arial"/>
            </a:endParaRPr>
          </a:p>
        </p:txBody>
      </p:sp>
      <p:sp>
        <p:nvSpPr>
          <p:cNvPr id="74" name="PlaceHolder 2"/>
          <p:cNvSpPr>
            <a:spLocks noGrp="1"/>
          </p:cNvSpPr>
          <p:nvPr>
            <p:ph type="body"/>
          </p:nvPr>
        </p:nvSpPr>
        <p:spPr>
          <a:xfrm>
            <a:off x="812520" y="2139480"/>
            <a:ext cx="14630040" cy="5302800"/>
          </a:xfrm>
          <a:prstGeom prst="rect">
            <a:avLst/>
          </a:prstGeom>
          <a:noFill/>
          <a:ln w="0">
            <a:noFill/>
          </a:ln>
        </p:spPr>
        <p:txBody>
          <a:bodyPr lIns="0" tIns="0" rIns="0" bIns="0" anchor="t">
            <a:normAutofit/>
          </a:bodyPr>
          <a:lstStyle>
            <a:lvl1pPr algn="l">
              <a:spcBef>
                <a:spcPts val="1417"/>
              </a:spcBef>
              <a:buClr>
                <a:srgbClr val="000000"/>
              </a:buClr>
              <a:buSzPct val="45000"/>
              <a:buFont typeface="Wingdings" charset="2"/>
              <a:buChar char=""/>
              <a:defRPr lang="en-AU" sz="3200" b="0" u="none" strike="noStrike">
                <a:solidFill>
                  <a:srgbClr val="000000"/>
                </a:solidFill>
                <a:effectLst/>
                <a:uFillTx/>
                <a:latin typeface="Arial"/>
              </a:defRPr>
            </a:lvl1pPr>
            <a:lvl2pPr lvl="1" algn="l">
              <a:spcBef>
                <a:spcPts val="1134"/>
              </a:spcBef>
              <a:buClr>
                <a:srgbClr val="000000"/>
              </a:buClr>
              <a:buSzPct val="75000"/>
              <a:buFont typeface="Symbol" charset="2"/>
              <a:buChar char=""/>
              <a:defRPr lang="en-AU" sz="2800" b="0" u="none" strike="noStrike">
                <a:solidFill>
                  <a:srgbClr val="000000"/>
                </a:solidFill>
                <a:effectLst/>
                <a:uFillTx/>
                <a:latin typeface="Arial"/>
              </a:defRPr>
            </a:lvl2pPr>
            <a:lvl3pPr lvl="2" algn="l">
              <a:spcBef>
                <a:spcPts val="850"/>
              </a:spcBef>
              <a:buClr>
                <a:srgbClr val="000000"/>
              </a:buClr>
              <a:buSzPct val="45000"/>
              <a:buFont typeface="Wingdings" charset="2"/>
              <a:buChar char=""/>
              <a:defRPr lang="en-AU" sz="2400" b="0" u="none" strike="noStrike">
                <a:solidFill>
                  <a:srgbClr val="000000"/>
                </a:solidFill>
                <a:effectLst/>
                <a:uFillTx/>
                <a:latin typeface="Arial"/>
              </a:defRPr>
            </a:lvl3pPr>
            <a:lvl4pPr lvl="3" algn="l">
              <a:spcBef>
                <a:spcPts val="567"/>
              </a:spcBef>
              <a:buClr>
                <a:srgbClr val="000000"/>
              </a:buClr>
              <a:buSzPct val="75000"/>
              <a:buFont typeface="Symbol" charset="2"/>
              <a:buChar char=""/>
              <a:defRPr lang="en-AU" sz="2000" b="0" u="none" strike="noStrike">
                <a:solidFill>
                  <a:srgbClr val="000000"/>
                </a:solidFill>
                <a:effectLst/>
                <a:uFillTx/>
                <a:latin typeface="Arial"/>
              </a:defRPr>
            </a:lvl4pPr>
            <a:lvl5pPr lvl="4" algn="l">
              <a:spcBef>
                <a:spcPts val="283"/>
              </a:spcBef>
              <a:buClr>
                <a:srgbClr val="000000"/>
              </a:buClr>
              <a:buSzPct val="45000"/>
              <a:buFont typeface="Wingdings" charset="2"/>
              <a:buChar char=""/>
              <a:defRPr lang="en-AU" sz="2000" b="0" u="none" strike="noStrike">
                <a:solidFill>
                  <a:srgbClr val="000000"/>
                </a:solidFill>
                <a:effectLst/>
                <a:uFillTx/>
                <a:latin typeface="Arial"/>
              </a:defRPr>
            </a:lvl5pPr>
            <a:lvl6pPr lvl="5" algn="l">
              <a:spcBef>
                <a:spcPts val="283"/>
              </a:spcBef>
              <a:buClr>
                <a:srgbClr val="000000"/>
              </a:buClr>
              <a:buSzPct val="45000"/>
              <a:buFont typeface="Wingdings" charset="2"/>
              <a:buChar char=""/>
              <a:defRPr lang="en-AU" sz="2000" b="0" u="none" strike="noStrike">
                <a:solidFill>
                  <a:srgbClr val="000000"/>
                </a:solidFill>
                <a:effectLst/>
                <a:uFillTx/>
                <a:latin typeface="Arial"/>
              </a:defRPr>
            </a:lvl6pPr>
            <a:lvl7pPr lvl="6" algn="l">
              <a:spcBef>
                <a:spcPts val="283"/>
              </a:spcBef>
              <a:buClr>
                <a:srgbClr val="000000"/>
              </a:buClr>
              <a:buSzPct val="45000"/>
              <a:buFont typeface="Wingdings" charset="2"/>
              <a:buChar char=""/>
              <a:defRPr lang="en-AU" sz="2000" b="0" u="none" strike="noStrike">
                <a:solidFill>
                  <a:srgbClr val="000000"/>
                </a:solidFill>
                <a:effectLst/>
                <a:uFillTx/>
                <a:latin typeface="Arial"/>
              </a:defRPr>
            </a:lvl7pPr>
          </a:lstStyle>
          <a:p>
            <a:pPr indent="-324000" algn="l">
              <a:spcBef>
                <a:spcPts val="1417"/>
              </a:spcBef>
              <a:buClr>
                <a:srgbClr val="000000"/>
              </a:buClr>
              <a:buSzPct val="45000"/>
              <a:buFont typeface="Wingdings" charset="2"/>
              <a:buChar char=""/>
            </a:pPr>
            <a:r>
              <a:rPr lang="en-AU" sz="3200" b="0" u="none" strike="noStrike">
                <a:solidFill>
                  <a:srgbClr val="000000"/>
                </a:solidFill>
                <a:effectLst/>
                <a:uFillTx/>
                <a:latin typeface="Arial"/>
              </a:rPr>
              <a:t>Click to edit the outline text format</a:t>
            </a:r>
            <a:endParaRPr lang="en-AU" sz="3200" b="0" u="none" strike="noStrike">
              <a:solidFill>
                <a:srgbClr val="000000"/>
              </a:solidFill>
              <a:effectLst/>
              <a:uFillTx/>
              <a:latin typeface="Arial"/>
            </a:endParaRPr>
          </a:p>
          <a:p>
            <a:pPr marL="864000" lvl="1" indent="-324000" algn="l">
              <a:spcBef>
                <a:spcPts val="1134"/>
              </a:spcBef>
              <a:buClr>
                <a:srgbClr val="000000"/>
              </a:buClr>
              <a:buSzPct val="75000"/>
              <a:buFont typeface="Symbol" charset="2"/>
              <a:buChar char=""/>
            </a:pPr>
            <a:r>
              <a:rPr lang="en-AU" sz="2800" b="0" u="none" strike="noStrike">
                <a:solidFill>
                  <a:srgbClr val="000000"/>
                </a:solidFill>
                <a:effectLst/>
                <a:uFillTx/>
                <a:latin typeface="Arial"/>
              </a:rPr>
              <a:t>Second Outline Level</a:t>
            </a:r>
            <a:endParaRPr lang="en-AU" sz="2800" b="0" u="none" strike="noStrike">
              <a:solidFill>
                <a:srgbClr val="000000"/>
              </a:solidFill>
              <a:effectLst/>
              <a:uFillTx/>
              <a:latin typeface="Arial"/>
            </a:endParaRPr>
          </a:p>
          <a:p>
            <a:pPr marL="1296000" lvl="2" indent="-288000" algn="l">
              <a:spcBef>
                <a:spcPts val="850"/>
              </a:spcBef>
              <a:buClr>
                <a:srgbClr val="000000"/>
              </a:buClr>
              <a:buSzPct val="45000"/>
              <a:buFont typeface="Wingdings" charset="2"/>
              <a:buChar char=""/>
            </a:pPr>
            <a:r>
              <a:rPr lang="en-AU" sz="2400" b="0" u="none" strike="noStrike">
                <a:solidFill>
                  <a:srgbClr val="000000"/>
                </a:solidFill>
                <a:effectLst/>
                <a:uFillTx/>
                <a:latin typeface="Arial"/>
              </a:rPr>
              <a:t>Third Outline Level</a:t>
            </a:r>
            <a:endParaRPr lang="en-AU" sz="2400" b="0" u="none" strike="noStrike">
              <a:solidFill>
                <a:srgbClr val="000000"/>
              </a:solidFill>
              <a:effectLst/>
              <a:uFillTx/>
              <a:latin typeface="Arial"/>
            </a:endParaRPr>
          </a:p>
          <a:p>
            <a:pPr marL="1728000" lvl="3" indent="-216000" algn="l">
              <a:spcBef>
                <a:spcPts val="567"/>
              </a:spcBef>
              <a:buClr>
                <a:srgbClr val="000000"/>
              </a:buClr>
              <a:buSzPct val="75000"/>
              <a:buFont typeface="Symbol" charset="2"/>
              <a:buChar char=""/>
            </a:pPr>
            <a:r>
              <a:rPr lang="en-AU" sz="2000" b="0" u="none" strike="noStrike">
                <a:solidFill>
                  <a:srgbClr val="000000"/>
                </a:solidFill>
                <a:effectLst/>
                <a:uFillTx/>
                <a:latin typeface="Arial"/>
              </a:rPr>
              <a:t>Fourth Outline Level</a:t>
            </a:r>
            <a:endParaRPr lang="en-AU" sz="2000" b="0" u="none" strike="noStrike">
              <a:solidFill>
                <a:srgbClr val="000000"/>
              </a:solidFill>
              <a:effectLst/>
              <a:uFillTx/>
              <a:latin typeface="Arial"/>
            </a:endParaRPr>
          </a:p>
          <a:p>
            <a:pPr marL="2160000" lvl="4" indent="-216000" algn="l">
              <a:spcBef>
                <a:spcPts val="283"/>
              </a:spcBef>
              <a:buClr>
                <a:srgbClr val="000000"/>
              </a:buClr>
              <a:buSzPct val="45000"/>
              <a:buFont typeface="Wingdings" charset="2"/>
              <a:buChar char=""/>
            </a:pPr>
            <a:r>
              <a:rPr lang="en-AU" sz="2000" b="0" u="none" strike="noStrike">
                <a:solidFill>
                  <a:srgbClr val="000000"/>
                </a:solidFill>
                <a:effectLst/>
                <a:uFillTx/>
                <a:latin typeface="Arial"/>
              </a:rPr>
              <a:t>Fifth Outline Level</a:t>
            </a:r>
            <a:endParaRPr lang="en-AU" sz="2000" b="0" u="none" strike="noStrike">
              <a:solidFill>
                <a:srgbClr val="000000"/>
              </a:solidFill>
              <a:effectLst/>
              <a:uFillTx/>
              <a:latin typeface="Arial"/>
            </a:endParaRPr>
          </a:p>
          <a:p>
            <a:pPr marL="2592000" lvl="5" indent="-216000" algn="l">
              <a:spcBef>
                <a:spcPts val="283"/>
              </a:spcBef>
              <a:buClr>
                <a:srgbClr val="000000"/>
              </a:buClr>
              <a:buSzPct val="45000"/>
              <a:buFont typeface="Wingdings" charset="2"/>
              <a:buChar char=""/>
            </a:pPr>
            <a:r>
              <a:rPr lang="en-AU" sz="2000" b="0" u="none" strike="noStrike">
                <a:solidFill>
                  <a:srgbClr val="000000"/>
                </a:solidFill>
                <a:effectLst/>
                <a:uFillTx/>
                <a:latin typeface="Arial"/>
              </a:rPr>
              <a:t>Sixth Outline Level</a:t>
            </a:r>
            <a:endParaRPr lang="en-AU" sz="2000" b="0" u="none" strike="noStrike">
              <a:solidFill>
                <a:srgbClr val="000000"/>
              </a:solidFill>
              <a:effectLst/>
              <a:uFillTx/>
              <a:latin typeface="Arial"/>
            </a:endParaRPr>
          </a:p>
          <a:p>
            <a:pPr marL="3024000" lvl="6" indent="-216000" algn="l">
              <a:spcBef>
                <a:spcPts val="283"/>
              </a:spcBef>
              <a:buClr>
                <a:srgbClr val="000000"/>
              </a:buClr>
              <a:buSzPct val="45000"/>
              <a:buFont typeface="Wingdings" charset="2"/>
              <a:buChar char=""/>
            </a:pPr>
            <a:r>
              <a:rPr lang="en-AU" sz="2000" b="0" u="none" strike="noStrike">
                <a:solidFill>
                  <a:srgbClr val="000000"/>
                </a:solidFill>
                <a:effectLst/>
                <a:uFillTx/>
                <a:latin typeface="Arial"/>
              </a:rPr>
              <a:t>Seventh Outline Level</a:t>
            </a:r>
            <a:endParaRPr lang="en-AU" sz="2000" b="0" u="none" strike="noStrike">
              <a:solidFill>
                <a:srgbClr val="000000"/>
              </a:solidFill>
              <a:effectLst/>
              <a:uFillTx/>
              <a:latin typeface="Arial"/>
            </a:endParaRPr>
          </a:p>
        </p:txBody>
      </p:sp>
    </p:spTree>
  </p:cSld>
  <p:clrMap bg1="lt1" tx1="dk1" bg2="lt2" tx2="dk2" accent1="accent1" accent2="accent2" accent3="accent3" accent4="accent4" accent5="accent5" accent6="accent6" hlink="hlink" folHlink="folHlink"/>
  <p:sldLayoutIdLst>
    <p:sldLayoutId id="2147483663" r:id="rId2"/>
    <p:sldLayoutId id="2147483664" r:id="rId3"/>
  </p:sldLayoutIdLst>
</p:sldMaster>
</file>

<file path=ppt/slideMasters/slideMaster13.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7" name="PlaceHolder 1"/>
          <p:cNvSpPr>
            <a:spLocks noGrp="1"/>
          </p:cNvSpPr>
          <p:nvPr>
            <p:ph type="title"/>
          </p:nvPr>
        </p:nvSpPr>
        <p:spPr>
          <a:xfrm>
            <a:off x="812520" y="586080"/>
            <a:ext cx="14628240" cy="1081440"/>
          </a:xfrm>
          <a:prstGeom prst="rect">
            <a:avLst/>
          </a:prstGeom>
          <a:noFill/>
          <a:ln w="0">
            <a:noFill/>
          </a:ln>
        </p:spPr>
        <p:txBody>
          <a:bodyPr lIns="0" tIns="0" rIns="0" bIns="0" anchor="ctr">
            <a:spAutoFit/>
          </a:bodyPr>
          <a:lstStyle>
            <a:lvl1pPr indent="0" algn="l">
              <a:buNone/>
              <a:tabLst>
                <a:tab pos="0" algn="l"/>
              </a:tabLst>
              <a:defRPr lang="en-AU" sz="4400" b="0" u="none" strike="noStrike">
                <a:solidFill>
                  <a:srgbClr val="000000"/>
                </a:solidFill>
                <a:effectLst/>
                <a:uFillTx/>
                <a:latin typeface="Arial"/>
              </a:defRPr>
            </a:lvl1pPr>
          </a:lstStyle>
          <a:p>
            <a:pPr indent="0" algn="l">
              <a:buNone/>
              <a:tabLst>
                <a:tab pos="0" algn="l"/>
              </a:tabLst>
            </a:pPr>
            <a:r>
              <a:rPr lang="en-AU" sz="4400" b="0" u="none" strike="noStrike">
                <a:solidFill>
                  <a:srgbClr val="000000"/>
                </a:solidFill>
                <a:effectLst/>
                <a:uFillTx/>
                <a:latin typeface="Arial"/>
              </a:rPr>
              <a:t>Click to edit the title text format</a:t>
            </a:r>
            <a:endParaRPr lang="en-AU" sz="4400" b="0" u="none" strike="noStrike">
              <a:solidFill>
                <a:srgbClr val="000000"/>
              </a:solidFill>
              <a:effectLst/>
              <a:uFillTx/>
              <a:latin typeface="Arial"/>
            </a:endParaRPr>
          </a:p>
        </p:txBody>
      </p:sp>
      <p:sp>
        <p:nvSpPr>
          <p:cNvPr id="78" name="PlaceHolder 2"/>
          <p:cNvSpPr>
            <a:spLocks noGrp="1"/>
          </p:cNvSpPr>
          <p:nvPr>
            <p:ph type="ftr" idx="40"/>
          </p:nvPr>
        </p:nvSpPr>
        <p:spPr>
          <a:xfrm>
            <a:off x="5559120" y="8328960"/>
            <a:ext cx="5151600" cy="629280"/>
          </a:xfrm>
          <a:prstGeom prst="rect">
            <a:avLst/>
          </a:prstGeom>
          <a:noFill/>
          <a:ln w="0">
            <a:noFill/>
          </a:ln>
        </p:spPr>
        <p:txBody>
          <a:bodyPr lIns="0" tIns="0" rIns="0" bIns="0" anchor="t">
            <a:noAutofit/>
          </a:bodyPr>
          <a:lstStyle>
            <a:lvl1pPr indent="0" algn="ctr">
              <a:lnSpc>
                <a:spcPct val="100000"/>
              </a:lnSpc>
              <a:buNone/>
              <a:tabLst>
                <a:tab pos="0" algn="l"/>
              </a:tabLst>
              <a:defRPr lang="en-AU" sz="1400" b="0" u="none" strike="noStrike">
                <a:solidFill>
                  <a:srgbClr val="000000"/>
                </a:solidFill>
                <a:effectLst/>
                <a:uFillTx/>
                <a:latin typeface="Times New Roman"/>
              </a:defRPr>
            </a:lvl1pPr>
          </a:lstStyle>
          <a:p>
            <a:pPr indent="0" algn="ctr">
              <a:lnSpc>
                <a:spcPct val="100000"/>
              </a:lnSpc>
              <a:buNone/>
              <a:tabLst>
                <a:tab pos="0" algn="l"/>
              </a:tabLst>
            </a:pPr>
            <a:r>
              <a:rPr lang="en-AU" sz="1400" b="0" u="none" strike="noStrike">
                <a:solidFill>
                  <a:srgbClr val="000000"/>
                </a:solidFill>
                <a:effectLst/>
                <a:uFillTx/>
                <a:latin typeface="Times New Roman"/>
              </a:rPr>
              <a:t>&lt;footer&gt;</a:t>
            </a:r>
            <a:endParaRPr lang="en-AU" sz="1400" b="0" u="none" strike="noStrike">
              <a:solidFill>
                <a:srgbClr val="000000"/>
              </a:solidFill>
              <a:effectLst/>
              <a:uFillTx/>
              <a:latin typeface="Times New Roman"/>
            </a:endParaRPr>
          </a:p>
        </p:txBody>
      </p:sp>
      <p:sp>
        <p:nvSpPr>
          <p:cNvPr id="79" name="PlaceHolder 3"/>
          <p:cNvSpPr>
            <a:spLocks noGrp="1"/>
          </p:cNvSpPr>
          <p:nvPr>
            <p:ph type="sldNum" idx="41"/>
          </p:nvPr>
        </p:nvSpPr>
        <p:spPr>
          <a:xfrm>
            <a:off x="11654640" y="8328960"/>
            <a:ext cx="3786120" cy="629280"/>
          </a:xfrm>
          <a:prstGeom prst="rect">
            <a:avLst/>
          </a:prstGeom>
          <a:noFill/>
          <a:ln w="0">
            <a:noFill/>
          </a:ln>
        </p:spPr>
        <p:txBody>
          <a:bodyPr lIns="0" tIns="0" rIns="0" bIns="0" anchor="t">
            <a:noAutofit/>
          </a:bodyPr>
          <a:lstStyle>
            <a:lvl1pPr indent="0" algn="r">
              <a:lnSpc>
                <a:spcPct val="100000"/>
              </a:lnSpc>
              <a:buNone/>
              <a:tabLst>
                <a:tab pos="0" algn="l"/>
              </a:tabLst>
              <a:defRPr lang="en-AU" sz="1400" b="0" u="none" strike="noStrike">
                <a:solidFill>
                  <a:srgbClr val="000000"/>
                </a:solidFill>
                <a:effectLst/>
                <a:uFillTx/>
                <a:latin typeface="Times New Roman"/>
              </a:defRPr>
            </a:lvl1pPr>
          </a:lstStyle>
          <a:p>
            <a:pPr indent="0" algn="r">
              <a:lnSpc>
                <a:spcPct val="100000"/>
              </a:lnSpc>
              <a:buNone/>
              <a:tabLst>
                <a:tab pos="0" algn="l"/>
              </a:tabLst>
            </a:pPr>
            <a:fld id="{22577DBA-AE26-48F6-95DD-8F1F89F8C3B5}" type="slidenum">
              <a:rPr lang="en-AU" sz="1400" b="0" u="none" strike="noStrike">
                <a:solidFill>
                  <a:srgbClr val="000000"/>
                </a:solidFill>
                <a:effectLst/>
                <a:uFillTx/>
                <a:latin typeface="Times New Roman"/>
              </a:rPr>
              <a:t>&lt;number&gt;</a:t>
            </a:fld>
            <a:endParaRPr lang="en-AU" sz="1400" b="0" u="none" strike="noStrike">
              <a:solidFill>
                <a:srgbClr val="000000"/>
              </a:solidFill>
              <a:effectLst/>
              <a:uFillTx/>
              <a:latin typeface="Times New Roman"/>
            </a:endParaRPr>
          </a:p>
        </p:txBody>
      </p:sp>
      <p:sp>
        <p:nvSpPr>
          <p:cNvPr id="80" name="PlaceHolder 4"/>
          <p:cNvSpPr>
            <a:spLocks noGrp="1"/>
          </p:cNvSpPr>
          <p:nvPr>
            <p:ph type="dt" idx="42"/>
          </p:nvPr>
        </p:nvSpPr>
        <p:spPr>
          <a:xfrm>
            <a:off x="812520" y="8328960"/>
            <a:ext cx="3786120" cy="629280"/>
          </a:xfrm>
          <a:prstGeom prst="rect">
            <a:avLst/>
          </a:prstGeom>
          <a:noFill/>
          <a:ln w="0">
            <a:noFill/>
          </a:ln>
        </p:spPr>
        <p:txBody>
          <a:bodyPr lIns="0" tIns="0" rIns="0" bIns="0" anchor="t">
            <a:noAutofit/>
          </a:bodyPr>
          <a:lstStyle>
            <a:lvl1pPr indent="0" algn="l">
              <a:buNone/>
              <a:defRPr lang="en-AU" sz="1400" b="0" u="none" strike="noStrike">
                <a:solidFill>
                  <a:srgbClr val="000000"/>
                </a:solidFill>
                <a:effectLst/>
                <a:uFillTx/>
                <a:latin typeface="Times New Roman"/>
              </a:defRPr>
            </a:lvl1pPr>
          </a:lstStyle>
          <a:p>
            <a:pPr indent="0" algn="l">
              <a:buNone/>
            </a:pPr>
            <a:r>
              <a:rPr lang="en-AU" sz="1400" b="0" u="none" strike="noStrike">
                <a:solidFill>
                  <a:srgbClr val="000000"/>
                </a:solidFill>
                <a:effectLst/>
                <a:uFillTx/>
                <a:latin typeface="Times New Roman"/>
              </a:rPr>
              <a:t>&lt;date/time&gt;</a:t>
            </a:r>
            <a:endParaRPr lang="en-AU" sz="1400" b="0" u="none" strike="noStrike">
              <a:solidFill>
                <a:srgbClr val="000000"/>
              </a:solidFill>
              <a:effectLst/>
              <a:uFillTx/>
              <a:latin typeface="Times New Roman"/>
            </a:endParaRPr>
          </a:p>
        </p:txBody>
      </p:sp>
      <p:sp>
        <p:nvSpPr>
          <p:cNvPr id="81" name="PlaceHolder 5"/>
          <p:cNvSpPr>
            <a:spLocks noGrp="1"/>
          </p:cNvSpPr>
          <p:nvPr>
            <p:ph type="body"/>
          </p:nvPr>
        </p:nvSpPr>
        <p:spPr>
          <a:xfrm>
            <a:off x="812520" y="2139120"/>
            <a:ext cx="14629320" cy="5302800"/>
          </a:xfrm>
          <a:prstGeom prst="rect">
            <a:avLst/>
          </a:prstGeom>
          <a:noFill/>
          <a:ln w="0">
            <a:noFill/>
          </a:ln>
        </p:spPr>
        <p:txBody>
          <a:bodyPr lIns="0" tIns="0" rIns="0" bIns="0" anchor="t">
            <a:normAutofit/>
          </a:bodyPr>
          <a:lstStyle>
            <a:lvl1pPr algn="l">
              <a:spcBef>
                <a:spcPts val="2285"/>
              </a:spcBef>
              <a:buClr>
                <a:srgbClr val="000000"/>
              </a:buClr>
              <a:buSzPct val="45000"/>
              <a:buFont typeface="Wingdings" charset="2"/>
              <a:buChar char=""/>
              <a:defRPr lang="en-AU" sz="5160" b="0" u="none" strike="noStrike">
                <a:solidFill>
                  <a:srgbClr val="000000"/>
                </a:solidFill>
                <a:effectLst/>
                <a:uFillTx/>
                <a:latin typeface="Arial"/>
              </a:defRPr>
            </a:lvl1pPr>
            <a:lvl2pPr lvl="1" algn="l">
              <a:spcBef>
                <a:spcPts val="1826"/>
              </a:spcBef>
              <a:buClr>
                <a:srgbClr val="000000"/>
              </a:buClr>
              <a:buSzPct val="75000"/>
              <a:buFont typeface="Symbol" charset="2"/>
              <a:buChar char=""/>
              <a:defRPr lang="en-AU" sz="4520" b="0" u="none" strike="noStrike">
                <a:solidFill>
                  <a:srgbClr val="000000"/>
                </a:solidFill>
                <a:effectLst/>
                <a:uFillTx/>
                <a:latin typeface="Arial"/>
              </a:defRPr>
            </a:lvl2pPr>
            <a:lvl3pPr lvl="2" algn="l">
              <a:spcBef>
                <a:spcPts val="1369"/>
              </a:spcBef>
              <a:buClr>
                <a:srgbClr val="000000"/>
              </a:buClr>
              <a:buSzPct val="45000"/>
              <a:buFont typeface="Wingdings" charset="2"/>
              <a:buChar char=""/>
              <a:defRPr lang="en-AU" sz="3870" b="0" u="none" strike="noStrike">
                <a:solidFill>
                  <a:srgbClr val="000000"/>
                </a:solidFill>
                <a:effectLst/>
                <a:uFillTx/>
                <a:latin typeface="Arial"/>
              </a:defRPr>
            </a:lvl3pPr>
            <a:lvl4pPr lvl="3" algn="l">
              <a:spcBef>
                <a:spcPts val="913"/>
              </a:spcBef>
              <a:buClr>
                <a:srgbClr val="000000"/>
              </a:buClr>
              <a:buSzPct val="75000"/>
              <a:buFont typeface="Symbol" charset="2"/>
              <a:buChar char=""/>
              <a:defRPr lang="en-AU" sz="3230" b="0" u="none" strike="noStrike">
                <a:solidFill>
                  <a:srgbClr val="000000"/>
                </a:solidFill>
                <a:effectLst/>
                <a:uFillTx/>
                <a:latin typeface="Arial"/>
              </a:defRPr>
            </a:lvl4pPr>
            <a:lvl5pPr lvl="4" algn="l">
              <a:spcBef>
                <a:spcPts val="456"/>
              </a:spcBef>
              <a:buClr>
                <a:srgbClr val="000000"/>
              </a:buClr>
              <a:buSzPct val="45000"/>
              <a:buFont typeface="Wingdings" charset="2"/>
              <a:buChar char=""/>
              <a:defRPr lang="en-AU" sz="3230" b="0" u="none" strike="noStrike">
                <a:solidFill>
                  <a:srgbClr val="000000"/>
                </a:solidFill>
                <a:effectLst/>
                <a:uFillTx/>
                <a:latin typeface="Arial"/>
              </a:defRPr>
            </a:lvl5pPr>
            <a:lvl6pPr lvl="5" algn="l">
              <a:spcBef>
                <a:spcPts val="456"/>
              </a:spcBef>
              <a:buClr>
                <a:srgbClr val="000000"/>
              </a:buClr>
              <a:buSzPct val="45000"/>
              <a:buFont typeface="Wingdings" charset="2"/>
              <a:buChar char=""/>
              <a:defRPr lang="en-AU" sz="3230" b="0" u="none" strike="noStrike">
                <a:solidFill>
                  <a:srgbClr val="000000"/>
                </a:solidFill>
                <a:effectLst/>
                <a:uFillTx/>
                <a:latin typeface="Arial"/>
              </a:defRPr>
            </a:lvl6pPr>
            <a:lvl7pPr lvl="6" algn="l">
              <a:spcBef>
                <a:spcPts val="456"/>
              </a:spcBef>
              <a:buClr>
                <a:srgbClr val="000000"/>
              </a:buClr>
              <a:buSzPct val="45000"/>
              <a:buFont typeface="Wingdings" charset="2"/>
              <a:buChar char=""/>
              <a:defRPr lang="en-AU" sz="3230" b="0" u="none" strike="noStrike">
                <a:solidFill>
                  <a:srgbClr val="000000"/>
                </a:solidFill>
                <a:effectLst/>
                <a:uFillTx/>
                <a:latin typeface="Arial"/>
              </a:defRPr>
            </a:lvl7pPr>
          </a:lstStyle>
          <a:p>
            <a:pPr indent="-324000" algn="l">
              <a:spcBef>
                <a:spcPts val="2285"/>
              </a:spcBef>
              <a:buClr>
                <a:srgbClr val="000000"/>
              </a:buClr>
              <a:buSzPct val="45000"/>
              <a:buFont typeface="Wingdings" charset="2"/>
              <a:buChar char=""/>
            </a:pPr>
            <a:r>
              <a:rPr lang="en-AU" sz="5160" b="0" u="none" strike="noStrike">
                <a:solidFill>
                  <a:srgbClr val="000000"/>
                </a:solidFill>
                <a:effectLst/>
                <a:uFillTx/>
                <a:latin typeface="Arial"/>
              </a:rPr>
              <a:t>Click to edit the outline text format</a:t>
            </a:r>
            <a:endParaRPr lang="en-AU" sz="5160" b="0" u="none" strike="noStrike">
              <a:solidFill>
                <a:srgbClr val="000000"/>
              </a:solidFill>
              <a:effectLst/>
              <a:uFillTx/>
              <a:latin typeface="Arial"/>
            </a:endParaRPr>
          </a:p>
          <a:p>
            <a:pPr marL="864000" lvl="1" indent="-324000" algn="l">
              <a:spcBef>
                <a:spcPts val="1826"/>
              </a:spcBef>
              <a:buClr>
                <a:srgbClr val="000000"/>
              </a:buClr>
              <a:buSzPct val="75000"/>
              <a:buFont typeface="Symbol" charset="2"/>
              <a:buChar char=""/>
            </a:pPr>
            <a:r>
              <a:rPr lang="en-AU" sz="4520" b="0" u="none" strike="noStrike">
                <a:solidFill>
                  <a:srgbClr val="000000"/>
                </a:solidFill>
                <a:effectLst/>
                <a:uFillTx/>
                <a:latin typeface="Arial"/>
              </a:rPr>
              <a:t>Second Outline Level</a:t>
            </a:r>
            <a:endParaRPr lang="en-AU" sz="4520" b="0" u="none" strike="noStrike">
              <a:solidFill>
                <a:srgbClr val="000000"/>
              </a:solidFill>
              <a:effectLst/>
              <a:uFillTx/>
              <a:latin typeface="Arial"/>
            </a:endParaRPr>
          </a:p>
          <a:p>
            <a:pPr marL="1296000" lvl="2" indent="-288000" algn="l">
              <a:spcBef>
                <a:spcPts val="1369"/>
              </a:spcBef>
              <a:buClr>
                <a:srgbClr val="000000"/>
              </a:buClr>
              <a:buSzPct val="45000"/>
              <a:buFont typeface="Wingdings" charset="2"/>
              <a:buChar char=""/>
            </a:pPr>
            <a:r>
              <a:rPr lang="en-AU" sz="3870" b="0" u="none" strike="noStrike">
                <a:solidFill>
                  <a:srgbClr val="000000"/>
                </a:solidFill>
                <a:effectLst/>
                <a:uFillTx/>
                <a:latin typeface="Arial"/>
              </a:rPr>
              <a:t>Third Outline Level</a:t>
            </a:r>
            <a:endParaRPr lang="en-AU" sz="3870" b="0" u="none" strike="noStrike">
              <a:solidFill>
                <a:srgbClr val="000000"/>
              </a:solidFill>
              <a:effectLst/>
              <a:uFillTx/>
              <a:latin typeface="Arial"/>
            </a:endParaRPr>
          </a:p>
          <a:p>
            <a:pPr marL="1728000" lvl="3" indent="-216000" algn="l">
              <a:spcBef>
                <a:spcPts val="913"/>
              </a:spcBef>
              <a:buClr>
                <a:srgbClr val="000000"/>
              </a:buClr>
              <a:buSzPct val="75000"/>
              <a:buFont typeface="Symbol" charset="2"/>
              <a:buChar char=""/>
            </a:pPr>
            <a:r>
              <a:rPr lang="en-AU" sz="3230" b="0" u="none" strike="noStrike">
                <a:solidFill>
                  <a:srgbClr val="000000"/>
                </a:solidFill>
                <a:effectLst/>
                <a:uFillTx/>
                <a:latin typeface="Arial"/>
              </a:rPr>
              <a:t>Fourth Outline Level</a:t>
            </a:r>
            <a:endParaRPr lang="en-AU" sz="3230" b="0" u="none" strike="noStrike">
              <a:solidFill>
                <a:srgbClr val="000000"/>
              </a:solidFill>
              <a:effectLst/>
              <a:uFillTx/>
              <a:latin typeface="Arial"/>
            </a:endParaRPr>
          </a:p>
          <a:p>
            <a:pPr marL="2160000" lvl="4" indent="-216000" algn="l">
              <a:spcBef>
                <a:spcPts val="456"/>
              </a:spcBef>
              <a:buClr>
                <a:srgbClr val="000000"/>
              </a:buClr>
              <a:buSzPct val="45000"/>
              <a:buFont typeface="Wingdings" charset="2"/>
              <a:buChar char=""/>
            </a:pPr>
            <a:r>
              <a:rPr lang="en-AU" sz="3230" b="0" u="none" strike="noStrike">
                <a:solidFill>
                  <a:srgbClr val="000000"/>
                </a:solidFill>
                <a:effectLst/>
                <a:uFillTx/>
                <a:latin typeface="Arial"/>
              </a:rPr>
              <a:t>Fifth Outline Level</a:t>
            </a:r>
            <a:endParaRPr lang="en-AU" sz="3230" b="0" u="none" strike="noStrike">
              <a:solidFill>
                <a:srgbClr val="000000"/>
              </a:solidFill>
              <a:effectLst/>
              <a:uFillTx/>
              <a:latin typeface="Arial"/>
            </a:endParaRPr>
          </a:p>
          <a:p>
            <a:pPr marL="2592000" lvl="5" indent="-216000" algn="l">
              <a:spcBef>
                <a:spcPts val="456"/>
              </a:spcBef>
              <a:buClr>
                <a:srgbClr val="000000"/>
              </a:buClr>
              <a:buSzPct val="45000"/>
              <a:buFont typeface="Wingdings" charset="2"/>
              <a:buChar char=""/>
            </a:pPr>
            <a:r>
              <a:rPr lang="en-AU" sz="3230" b="0" u="none" strike="noStrike">
                <a:solidFill>
                  <a:srgbClr val="000000"/>
                </a:solidFill>
                <a:effectLst/>
                <a:uFillTx/>
                <a:latin typeface="Arial"/>
              </a:rPr>
              <a:t>Sixth Outline Level</a:t>
            </a:r>
            <a:endParaRPr lang="en-AU" sz="3230" b="0" u="none" strike="noStrike">
              <a:solidFill>
                <a:srgbClr val="000000"/>
              </a:solidFill>
              <a:effectLst/>
              <a:uFillTx/>
              <a:latin typeface="Arial"/>
            </a:endParaRPr>
          </a:p>
          <a:p>
            <a:pPr marL="3024000" lvl="6" indent="-216000" algn="l">
              <a:spcBef>
                <a:spcPts val="456"/>
              </a:spcBef>
              <a:buClr>
                <a:srgbClr val="000000"/>
              </a:buClr>
              <a:buSzPct val="45000"/>
              <a:buFont typeface="Wingdings" charset="2"/>
              <a:buChar char=""/>
            </a:pPr>
            <a:r>
              <a:rPr lang="en-AU" sz="3230" b="0" u="none" strike="noStrike">
                <a:solidFill>
                  <a:srgbClr val="000000"/>
                </a:solidFill>
                <a:effectLst/>
                <a:uFillTx/>
                <a:latin typeface="Arial"/>
              </a:rPr>
              <a:t>Seventh Outline Level</a:t>
            </a:r>
            <a:endParaRPr lang="en-AU" sz="3230" b="0" u="none" strike="noStrike">
              <a:solidFill>
                <a:srgbClr val="000000"/>
              </a:solidFill>
              <a:effectLst/>
              <a:uFillTx/>
              <a:latin typeface="Arial"/>
            </a:endParaRPr>
          </a:p>
        </p:txBody>
      </p:sp>
    </p:spTree>
  </p:cSld>
  <p:clrMap bg1="lt1" tx1="dk1" bg2="lt2" tx2="dk2" accent1="accent1" accent2="accent2" accent3="accent3" accent4="accent4" accent5="accent5" accent6="accent6" hlink="hlink" folHlink="folHlink"/>
  <p:sldLayoutIdLst>
    <p:sldLayoutId id="2147483666" r:id="rId2"/>
  </p:sldLayoutIdLst>
</p:sldMaster>
</file>

<file path=ppt/slides/_rels/slide1.xml.rels><?xml version="1.0" encoding="UTF-8"?>
<Relationships xmlns="http://schemas.openxmlformats.org/package/2006/relationships"><Relationship Id="rId1" Type="http://schemas.openxmlformats.org/officeDocument/2006/relationships/image" Target="../media/image1.png"/><Relationship Id="rId2" Type="http://schemas.openxmlformats.org/officeDocument/2006/relationships/image" Target="../media/image2.png"/><Relationship Id="rId3" Type="http://schemas.openxmlformats.org/officeDocument/2006/relationships/slideLayout" Target="../slideLayouts/slideLayout3.xml"/><Relationship Id="rId4" Type="http://schemas.openxmlformats.org/officeDocument/2006/relationships/notesSlide" Target="../notesSlides/notesSlide1.xml"/>
</Relationships>
</file>

<file path=ppt/slides/_rels/slide10.xml.rels><?xml version="1.0" encoding="UTF-8"?>
<Relationships xmlns="http://schemas.openxmlformats.org/package/2006/relationships"><Relationship Id="rId1" Type="http://schemas.openxmlformats.org/officeDocument/2006/relationships/image" Target="../media/image11.png"/><Relationship Id="rId2" Type="http://schemas.openxmlformats.org/officeDocument/2006/relationships/slideLayout" Target="../slideLayouts/slideLayout3.xml"/><Relationship Id="rId3" Type="http://schemas.openxmlformats.org/officeDocument/2006/relationships/notesSlide" Target="../notesSlides/notesSlide10.xml"/>
</Relationships>
</file>

<file path=ppt/slides/_rels/slide11.xml.rels><?xml version="1.0" encoding="UTF-8"?>
<Relationships xmlns="http://schemas.openxmlformats.org/package/2006/relationships"><Relationship Id="rId1" Type="http://schemas.openxmlformats.org/officeDocument/2006/relationships/image" Target="../media/image12.png"/><Relationship Id="rId2" Type="http://schemas.openxmlformats.org/officeDocument/2006/relationships/slideLayout" Target="../slideLayouts/slideLayout3.xml"/>
</Relationships>
</file>

<file path=ppt/slides/_rels/slide12.xml.rels><?xml version="1.0" encoding="UTF-8"?>
<Relationships xmlns="http://schemas.openxmlformats.org/package/2006/relationships"><Relationship Id="rId1" Type="http://schemas.openxmlformats.org/officeDocument/2006/relationships/image" Target="../media/image13.png"/><Relationship Id="rId2" Type="http://schemas.openxmlformats.org/officeDocument/2006/relationships/slideLayout" Target="../slideLayouts/slideLayout3.xml"/><Relationship Id="rId3" Type="http://schemas.openxmlformats.org/officeDocument/2006/relationships/notesSlide" Target="../notesSlides/notesSlide12.xml"/>
</Relationships>
</file>

<file path=ppt/slides/_rels/slide13.xml.rels><?xml version="1.0" encoding="UTF-8"?>
<Relationships xmlns="http://schemas.openxmlformats.org/package/2006/relationships"><Relationship Id="rId1" Type="http://schemas.openxmlformats.org/officeDocument/2006/relationships/image" Target="../media/image14.png"/><Relationship Id="rId2" Type="http://schemas.openxmlformats.org/officeDocument/2006/relationships/slideLayout" Target="../slideLayouts/slideLayout3.xml"/><Relationship Id="rId3" Type="http://schemas.openxmlformats.org/officeDocument/2006/relationships/notesSlide" Target="../notesSlides/notesSlide13.xml"/>
</Relationships>
</file>

<file path=ppt/slides/_rels/slide14.xml.rels><?xml version="1.0" encoding="UTF-8"?>
<Relationships xmlns="http://schemas.openxmlformats.org/package/2006/relationships"><Relationship Id="rId1" Type="http://schemas.openxmlformats.org/officeDocument/2006/relationships/image" Target="../media/image15.png"/><Relationship Id="rId2" Type="http://schemas.openxmlformats.org/officeDocument/2006/relationships/slideLayout" Target="../slideLayouts/slideLayout3.xml"/>
</Relationships>
</file>

<file path=ppt/slides/_rels/slide15.xml.rels><?xml version="1.0" encoding="UTF-8"?>
<Relationships xmlns="http://schemas.openxmlformats.org/package/2006/relationships"><Relationship Id="rId1" Type="http://schemas.openxmlformats.org/officeDocument/2006/relationships/slideLayout" Target="../slideLayouts/slideLayout3.xml"/>
</Relationships>
</file>

<file path=ppt/slides/_rels/slide16.xml.rels><?xml version="1.0" encoding="UTF-8"?>
<Relationships xmlns="http://schemas.openxmlformats.org/package/2006/relationships"><Relationship Id="rId1" Type="http://schemas.openxmlformats.org/officeDocument/2006/relationships/image" Target="../media/image16.png"/><Relationship Id="rId2" Type="http://schemas.openxmlformats.org/officeDocument/2006/relationships/image" Target="../media/image17.png"/><Relationship Id="rId3" Type="http://schemas.openxmlformats.org/officeDocument/2006/relationships/slideLayout" Target="../slideLayouts/slideLayout16.xml"/><Relationship Id="rId4" Type="http://schemas.openxmlformats.org/officeDocument/2006/relationships/notesSlide" Target="../notesSlides/notesSlide16.xml"/>
</Relationships>
</file>

<file path=ppt/slides/_rels/slide17.xml.rels><?xml version="1.0" encoding="UTF-8"?>
<Relationships xmlns="http://schemas.openxmlformats.org/package/2006/relationships"><Relationship Id="rId1" Type="http://schemas.openxmlformats.org/officeDocument/2006/relationships/image" Target="../media/image18.png"/><Relationship Id="rId2" Type="http://schemas.openxmlformats.org/officeDocument/2006/relationships/image" Target="../media/image19.png"/><Relationship Id="rId3" Type="http://schemas.openxmlformats.org/officeDocument/2006/relationships/slideLayout" Target="../slideLayouts/slideLayout15.xml"/><Relationship Id="rId4" Type="http://schemas.openxmlformats.org/officeDocument/2006/relationships/notesSlide" Target="../notesSlides/notesSlide17.xml"/>
</Relationships>
</file>

<file path=ppt/slides/_rels/slide18.xml.rels><?xml version="1.0" encoding="UTF-8"?>
<Relationships xmlns="http://schemas.openxmlformats.org/package/2006/relationships"><Relationship Id="rId1" Type="http://schemas.openxmlformats.org/officeDocument/2006/relationships/slideLayout" Target="../slideLayouts/slideLayout3.xml"/>
</Relationships>
</file>

<file path=ppt/slides/_rels/slide2.xml.rels><?xml version="1.0" encoding="UTF-8"?>
<Relationships xmlns="http://schemas.openxmlformats.org/package/2006/relationships"><Relationship Id="rId1" Type="http://schemas.openxmlformats.org/officeDocument/2006/relationships/image" Target="../media/image3.png"/><Relationship Id="rId2" Type="http://schemas.openxmlformats.org/officeDocument/2006/relationships/slideLayout" Target="../slideLayouts/slideLayout3.xml"/><Relationship Id="rId3" Type="http://schemas.openxmlformats.org/officeDocument/2006/relationships/notesSlide" Target="../notesSlides/notesSlide2.xml"/>
</Relationships>
</file>

<file path=ppt/slides/_rels/slide3.xml.rels><?xml version="1.0" encoding="UTF-8"?>
<Relationships xmlns="http://schemas.openxmlformats.org/package/2006/relationships"><Relationship Id="rId1" Type="http://schemas.openxmlformats.org/officeDocument/2006/relationships/image" Target="../media/image4.png"/><Relationship Id="rId2" Type="http://schemas.openxmlformats.org/officeDocument/2006/relationships/slideLayout" Target="../slideLayouts/slideLayout3.xml"/><Relationship Id="rId3" Type="http://schemas.openxmlformats.org/officeDocument/2006/relationships/notesSlide" Target="../notesSlides/notesSlide3.xml"/>
</Relationships>
</file>

<file path=ppt/slides/_rels/slide4.xml.rels><?xml version="1.0" encoding="UTF-8"?>
<Relationships xmlns="http://schemas.openxmlformats.org/package/2006/relationships"><Relationship Id="rId1" Type="http://schemas.openxmlformats.org/officeDocument/2006/relationships/image" Target="../media/image5.png"/><Relationship Id="rId2" Type="http://schemas.openxmlformats.org/officeDocument/2006/relationships/slideLayout" Target="../slideLayouts/slideLayout3.xml"/><Relationship Id="rId3" Type="http://schemas.openxmlformats.org/officeDocument/2006/relationships/notesSlide" Target="../notesSlides/notesSlide4.xml"/>
</Relationships>
</file>

<file path=ppt/slides/_rels/slide5.xml.rels><?xml version="1.0" encoding="UTF-8"?>
<Relationships xmlns="http://schemas.openxmlformats.org/package/2006/relationships"><Relationship Id="rId1" Type="http://schemas.openxmlformats.org/officeDocument/2006/relationships/image" Target="../media/image6.png"/><Relationship Id="rId2" Type="http://schemas.openxmlformats.org/officeDocument/2006/relationships/slideLayout" Target="../slideLayouts/slideLayout3.xml"/><Relationship Id="rId3" Type="http://schemas.openxmlformats.org/officeDocument/2006/relationships/notesSlide" Target="../notesSlides/notesSlide5.xml"/>
</Relationships>
</file>

<file path=ppt/slides/_rels/slide6.xml.rels><?xml version="1.0" encoding="UTF-8"?>
<Relationships xmlns="http://schemas.openxmlformats.org/package/2006/relationships"><Relationship Id="rId1" Type="http://schemas.openxmlformats.org/officeDocument/2006/relationships/image" Target="../media/image7.png"/><Relationship Id="rId2" Type="http://schemas.openxmlformats.org/officeDocument/2006/relationships/slideLayout" Target="../slideLayouts/slideLayout3.xml"/><Relationship Id="rId3" Type="http://schemas.openxmlformats.org/officeDocument/2006/relationships/notesSlide" Target="../notesSlides/notesSlide6.xml"/>
</Relationships>
</file>

<file path=ppt/slides/_rels/slide7.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slideLayout" Target="../slideLayouts/slideLayout3.xml"/>
</Relationships>
</file>

<file path=ppt/slides/_rels/slide8.xml.rels><?xml version="1.0" encoding="UTF-8"?>
<Relationships xmlns="http://schemas.openxmlformats.org/package/2006/relationships"><Relationship Id="rId1" Type="http://schemas.openxmlformats.org/officeDocument/2006/relationships/image" Target="../media/image9.png"/><Relationship Id="rId2" Type="http://schemas.openxmlformats.org/officeDocument/2006/relationships/slideLayout" Target="../slideLayouts/slideLayout3.xml"/><Relationship Id="rId3" Type="http://schemas.openxmlformats.org/officeDocument/2006/relationships/notesSlide" Target="../notesSlides/notesSlide8.xml"/>
</Relationships>
</file>

<file path=ppt/slides/_rels/slide9.xml.rels><?xml version="1.0" encoding="UTF-8"?>
<Relationships xmlns="http://schemas.openxmlformats.org/package/2006/relationships"><Relationship Id="rId1" Type="http://schemas.openxmlformats.org/officeDocument/2006/relationships/image" Target="../media/image10.png"/><Relationship Id="rId2" Type="http://schemas.openxmlformats.org/officeDocument/2006/relationships/slideLayout" Target="../slideLayouts/slideLayout3.xml"/><Relationship Id="rId3" Type="http://schemas.openxmlformats.org/officeDocument/2006/relationships/notesSlide" Target="../notesSlides/notesSlide9.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90" name="Picture 2"/>
          <p:cNvPicPr/>
          <p:nvPr/>
        </p:nvPicPr>
        <p:blipFill>
          <a:blip r:embed="rId1"/>
          <a:stretch/>
        </p:blipFill>
        <p:spPr>
          <a:xfrm>
            <a:off x="0" y="38160"/>
            <a:ext cx="16255440" cy="9066960"/>
          </a:xfrm>
          <a:prstGeom prst="rect">
            <a:avLst/>
          </a:prstGeom>
          <a:noFill/>
          <a:ln w="0">
            <a:noFill/>
          </a:ln>
        </p:spPr>
      </p:pic>
      <p:pic>
        <p:nvPicPr>
          <p:cNvPr id="91" name=""/>
          <p:cNvPicPr/>
          <p:nvPr/>
        </p:nvPicPr>
        <p:blipFill>
          <a:blip r:embed="rId2"/>
          <a:stretch/>
        </p:blipFill>
        <p:spPr>
          <a:xfrm>
            <a:off x="8100000" y="2340000"/>
            <a:ext cx="7559640" cy="6278040"/>
          </a:xfrm>
          <a:prstGeom prst="rect">
            <a:avLst/>
          </a:prstGeom>
          <a:noFill/>
          <a:ln w="0">
            <a:noFill/>
          </a:ln>
        </p:spPr>
      </p:pic>
    </p:spTree>
  </p:cSld>
  <mc:AlternateContent>
    <mc:Choice Requires="p14">
      <p:transition spd="slow" p14:dur="2000"/>
    </mc:Choice>
    <mc:Fallback>
      <p:transition spd="slow"/>
    </mc:Fallback>
  </mc:AlternateContent>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00" name="Picture 2"/>
          <p:cNvPicPr/>
          <p:nvPr/>
        </p:nvPicPr>
        <p:blipFill>
          <a:blip r:embed="rId1"/>
          <a:stretch/>
        </p:blipFill>
        <p:spPr>
          <a:xfrm>
            <a:off x="0" y="38160"/>
            <a:ext cx="16255440" cy="9066960"/>
          </a:xfrm>
          <a:prstGeom prst="rect">
            <a:avLst/>
          </a:prstGeom>
          <a:noFill/>
          <a:ln w="0">
            <a:noFill/>
          </a:ln>
        </p:spPr>
      </p:pic>
    </p:spTree>
  </p:cSld>
  <mc:AlternateContent>
    <mc:Choice Requires="p14">
      <p:transition spd="slow" p14:dur="2000"/>
    </mc:Choice>
    <mc:Fallback>
      <p:transition spd="slow"/>
    </mc:Fallback>
  </mc:AlternateContent>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01" name="Picture 2"/>
          <p:cNvPicPr/>
          <p:nvPr/>
        </p:nvPicPr>
        <p:blipFill>
          <a:blip r:embed="rId1"/>
          <a:stretch/>
        </p:blipFill>
        <p:spPr>
          <a:xfrm>
            <a:off x="0" y="38160"/>
            <a:ext cx="16255440" cy="9066960"/>
          </a:xfrm>
          <a:prstGeom prst="rect">
            <a:avLst/>
          </a:prstGeom>
          <a:noFill/>
          <a:ln w="0">
            <a:noFill/>
          </a:ln>
        </p:spPr>
      </p:pic>
    </p:spTree>
  </p:cSld>
  <mc:AlternateContent>
    <mc:Choice Requires="p14">
      <p:transition spd="slow" p14:dur="2000"/>
    </mc:Choice>
    <mc:Fallback>
      <p:transition spd="slow"/>
    </mc:Fallback>
  </mc:AlternateContent>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02" name="Picture 2"/>
          <p:cNvPicPr/>
          <p:nvPr/>
        </p:nvPicPr>
        <p:blipFill>
          <a:blip r:embed="rId1"/>
          <a:stretch/>
        </p:blipFill>
        <p:spPr>
          <a:xfrm>
            <a:off x="0" y="38160"/>
            <a:ext cx="16255440" cy="9066960"/>
          </a:xfrm>
          <a:prstGeom prst="rect">
            <a:avLst/>
          </a:prstGeom>
          <a:noFill/>
          <a:ln w="0">
            <a:noFill/>
          </a:ln>
        </p:spPr>
      </p:pic>
    </p:spTree>
  </p:cSld>
  <mc:AlternateContent>
    <mc:Choice Requires="p14">
      <p:transition spd="slow" p14:dur="2000"/>
    </mc:Choice>
    <mc:Fallback>
      <p:transition spd="slow"/>
    </mc:Fallback>
  </mc:AlternateContent>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03" name="Picture 2"/>
          <p:cNvPicPr/>
          <p:nvPr/>
        </p:nvPicPr>
        <p:blipFill>
          <a:blip r:embed="rId1"/>
          <a:stretch/>
        </p:blipFill>
        <p:spPr>
          <a:xfrm>
            <a:off x="0" y="38160"/>
            <a:ext cx="16255440" cy="9066960"/>
          </a:xfrm>
          <a:prstGeom prst="rect">
            <a:avLst/>
          </a:prstGeom>
          <a:noFill/>
          <a:ln w="0">
            <a:noFill/>
          </a:ln>
        </p:spPr>
      </p:pic>
    </p:spTree>
  </p:cSld>
  <mc:AlternateContent>
    <mc:Choice Requires="p14">
      <p:transition spd="slow" p14:dur="2000"/>
    </mc:Choice>
    <mc:Fallback>
      <p:transition spd="slow"/>
    </mc:Fallback>
  </mc:AlternateContent>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04" name="Picture 2"/>
          <p:cNvPicPr/>
          <p:nvPr/>
        </p:nvPicPr>
        <p:blipFill>
          <a:blip r:embed="rId1"/>
          <a:stretch/>
        </p:blipFill>
        <p:spPr>
          <a:xfrm>
            <a:off x="0" y="38160"/>
            <a:ext cx="16255440" cy="9066960"/>
          </a:xfrm>
          <a:prstGeom prst="rect">
            <a:avLst/>
          </a:prstGeom>
          <a:noFill/>
          <a:ln w="0">
            <a:noFill/>
          </a:ln>
        </p:spPr>
      </p:pic>
    </p:spTree>
  </p:cSld>
  <mc:AlternateContent>
    <mc:Choice Requires="p14">
      <p:transition spd="slow" p14:dur="2000"/>
    </mc:Choice>
    <mc:Fallback>
      <p:transition spd="slow"/>
    </mc:Fallback>
  </mc:AlternateContent>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105" name=""/>
          <p:cNvSpPr txBox="1"/>
          <p:nvPr/>
        </p:nvSpPr>
        <p:spPr>
          <a:xfrm>
            <a:off x="2193120" y="2700000"/>
            <a:ext cx="11666880" cy="771480"/>
          </a:xfrm>
          <a:prstGeom prst="rect">
            <a:avLst/>
          </a:prstGeom>
          <a:noFill/>
          <a:ln w="0">
            <a:noFill/>
          </a:ln>
        </p:spPr>
        <p:txBody>
          <a:bodyPr wrap="none" lIns="90000" tIns="45000" rIns="90000" bIns="45000" anchor="t">
            <a:spAutoFit/>
          </a:bodyPr>
          <a:p>
            <a:r>
              <a:rPr lang="en-AU" sz="4800" b="0" u="none" strike="noStrike">
                <a:solidFill>
                  <a:srgbClr val="FFFFFF"/>
                </a:solidFill>
                <a:effectLst/>
                <a:uFillTx/>
                <a:latin typeface="Arial"/>
              </a:rPr>
              <a:t>Mathematica Notebook Simulation Results</a:t>
            </a:r>
            <a:endParaRPr lang="en-AU" sz="4800" b="0" u="none" strike="noStrik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106" name="PlaceHolder 1"/>
          <p:cNvSpPr>
            <a:spLocks noGrp="1"/>
          </p:cNvSpPr>
          <p:nvPr>
            <p:ph type="title"/>
          </p:nvPr>
        </p:nvSpPr>
        <p:spPr>
          <a:xfrm>
            <a:off x="812520" y="178200"/>
            <a:ext cx="14628240" cy="2360160"/>
          </a:xfrm>
          <a:prstGeom prst="rect">
            <a:avLst/>
          </a:prstGeom>
          <a:noFill/>
          <a:ln w="0">
            <a:noFill/>
          </a:ln>
        </p:spPr>
        <p:txBody>
          <a:bodyPr lIns="0" tIns="0" rIns="0" bIns="0" anchor="ctr">
            <a:spAutoFit/>
          </a:bodyPr>
          <a:p>
            <a:pPr indent="0" algn="ctr">
              <a:lnSpc>
                <a:spcPct val="100000"/>
              </a:lnSpc>
              <a:buNone/>
              <a:tabLst>
                <a:tab pos="0" algn="l"/>
              </a:tabLst>
            </a:pPr>
            <a:r>
              <a:rPr lang="en-AU" sz="4000" b="0" u="none" strike="noStrike">
                <a:solidFill>
                  <a:srgbClr val="FFFFFF"/>
                </a:solidFill>
                <a:effectLst/>
                <a:uFillTx/>
                <a:latin typeface="Arial"/>
              </a:rPr>
              <a:t>Comparison of Stockout and Financial Loss with</a:t>
            </a:r>
            <a:br>
              <a:rPr sz="4000"/>
            </a:br>
            <a:r>
              <a:rPr lang="en-AU" sz="4000" b="0" u="none" strike="noStrike">
                <a:solidFill>
                  <a:srgbClr val="FFFFFF"/>
                </a:solidFill>
                <a:effectLst/>
                <a:uFillTx/>
                <a:latin typeface="Arial"/>
              </a:rPr>
              <a:t>Proportion of End-to-end Linear Programming Fleet Size</a:t>
            </a:r>
            <a:endParaRPr lang="en-AU" sz="4000" b="0" u="none" strike="noStrike">
              <a:solidFill>
                <a:srgbClr val="000000"/>
              </a:solidFill>
              <a:effectLst/>
              <a:uFillTx/>
              <a:latin typeface="Arial"/>
            </a:endParaRPr>
          </a:p>
        </p:txBody>
      </p:sp>
      <p:pic>
        <p:nvPicPr>
          <p:cNvPr id="107" name=""/>
          <p:cNvPicPr/>
          <p:nvPr/>
        </p:nvPicPr>
        <p:blipFill>
          <a:blip r:embed="rId1"/>
          <a:stretch/>
        </p:blipFill>
        <p:spPr>
          <a:xfrm>
            <a:off x="290160" y="3134520"/>
            <a:ext cx="7836480" cy="3755160"/>
          </a:xfrm>
          <a:prstGeom prst="rect">
            <a:avLst/>
          </a:prstGeom>
          <a:noFill/>
          <a:ln w="0">
            <a:noFill/>
          </a:ln>
        </p:spPr>
      </p:pic>
      <p:pic>
        <p:nvPicPr>
          <p:cNvPr id="108" name=""/>
          <p:cNvPicPr/>
          <p:nvPr/>
        </p:nvPicPr>
        <p:blipFill>
          <a:blip r:embed="rId2"/>
          <a:stretch/>
        </p:blipFill>
        <p:spPr>
          <a:xfrm>
            <a:off x="8295840" y="3146040"/>
            <a:ext cx="7842600" cy="3760920"/>
          </a:xfrm>
          <a:prstGeom prst="rect">
            <a:avLst/>
          </a:prstGeom>
          <a:noFill/>
          <a:ln w="0">
            <a:noFill/>
          </a:ln>
        </p:spPr>
      </p:pic>
      <p:sp>
        <p:nvSpPr>
          <p:cNvPr id="109" name=""/>
          <p:cNvSpPr/>
          <p:nvPr/>
        </p:nvSpPr>
        <p:spPr>
          <a:xfrm>
            <a:off x="8185680" y="3134520"/>
            <a:ext cx="360" cy="3773160"/>
          </a:xfrm>
          <a:prstGeom prst="line">
            <a:avLst/>
          </a:prstGeom>
          <a:ln w="0">
            <a:solidFill>
              <a:srgbClr val="3465A4"/>
            </a:solidFill>
          </a:ln>
        </p:spPr>
        <p:style>
          <a:lnRef idx="0"/>
          <a:fillRef idx="0"/>
          <a:effectRef idx="0"/>
          <a:fontRef idx="minor"/>
        </p:style>
        <p:txBody>
          <a:bodyPr lIns="90000" tIns="45000" rIns="90000" bIns="45000" anchor="ctr">
            <a:noAutofit/>
          </a:bodyPr>
          <a:p>
            <a:endParaRPr lang="en-AU" sz="1800" b="0" u="none" strike="noStrik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pic>
        <p:nvPicPr>
          <p:cNvPr id="110" name=""/>
          <p:cNvPicPr/>
          <p:nvPr/>
        </p:nvPicPr>
        <p:blipFill>
          <a:blip r:embed="rId1"/>
          <a:stretch/>
        </p:blipFill>
        <p:spPr>
          <a:xfrm>
            <a:off x="2246400" y="1741320"/>
            <a:ext cx="5642280" cy="7255800"/>
          </a:xfrm>
          <a:prstGeom prst="rect">
            <a:avLst/>
          </a:prstGeom>
          <a:noFill/>
          <a:ln w="0">
            <a:noFill/>
          </a:ln>
        </p:spPr>
      </p:pic>
      <p:pic>
        <p:nvPicPr>
          <p:cNvPr id="111" name=""/>
          <p:cNvPicPr/>
          <p:nvPr/>
        </p:nvPicPr>
        <p:blipFill>
          <a:blip r:embed="rId2"/>
          <a:stretch/>
        </p:blipFill>
        <p:spPr>
          <a:xfrm>
            <a:off x="8243280" y="1741320"/>
            <a:ext cx="5642280" cy="7255800"/>
          </a:xfrm>
          <a:prstGeom prst="rect">
            <a:avLst/>
          </a:prstGeom>
          <a:noFill/>
          <a:ln w="0">
            <a:noFill/>
          </a:ln>
        </p:spPr>
      </p:pic>
      <p:sp>
        <p:nvSpPr>
          <p:cNvPr id="112" name=""/>
          <p:cNvSpPr/>
          <p:nvPr/>
        </p:nvSpPr>
        <p:spPr>
          <a:xfrm>
            <a:off x="8069400" y="1741320"/>
            <a:ext cx="360" cy="7256160"/>
          </a:xfrm>
          <a:prstGeom prst="line">
            <a:avLst/>
          </a:prstGeom>
          <a:ln w="0">
            <a:solidFill>
              <a:srgbClr val="3465A4"/>
            </a:solidFill>
          </a:ln>
        </p:spPr>
        <p:style>
          <a:lnRef idx="0"/>
          <a:fillRef idx="0"/>
          <a:effectRef idx="0"/>
          <a:fontRef idx="minor"/>
        </p:style>
        <p:txBody>
          <a:bodyPr lIns="90000" tIns="45000" rIns="90000" bIns="45000" anchor="ctr">
            <a:noAutofit/>
          </a:bodyPr>
          <a:p>
            <a:endParaRPr lang="en-AU" sz="1800" b="0" u="none" strike="noStrike">
              <a:solidFill>
                <a:srgbClr val="FFFFFF"/>
              </a:solidFill>
              <a:effectLst/>
              <a:uFillTx/>
              <a:latin typeface="Arial"/>
            </a:endParaRPr>
          </a:p>
        </p:txBody>
      </p:sp>
      <p:sp>
        <p:nvSpPr>
          <p:cNvPr id="113" name="PlaceHolder 4"/>
          <p:cNvSpPr txBox="1"/>
          <p:nvPr/>
        </p:nvSpPr>
        <p:spPr>
          <a:xfrm>
            <a:off x="812520" y="178200"/>
            <a:ext cx="14628240" cy="1441800"/>
          </a:xfrm>
          <a:prstGeom prst="rect">
            <a:avLst/>
          </a:prstGeom>
          <a:noFill/>
          <a:ln w="0">
            <a:noFill/>
          </a:ln>
        </p:spPr>
        <p:txBody>
          <a:bodyPr lIns="0" tIns="0" rIns="0" bIns="0" anchor="ctr">
            <a:spAutoFit/>
          </a:bodyPr>
          <a:p>
            <a:pPr algn="ctr">
              <a:lnSpc>
                <a:spcPct val="100000"/>
              </a:lnSpc>
              <a:tabLst>
                <a:tab pos="0" algn="l"/>
              </a:tabLst>
            </a:pPr>
            <a:r>
              <a:rPr lang="en-AU" sz="4000" b="0" u="none" strike="noStrike">
                <a:solidFill>
                  <a:srgbClr val="FFFFFF"/>
                </a:solidFill>
                <a:effectLst/>
                <a:uFillTx/>
                <a:latin typeface="Arial"/>
              </a:rPr>
              <a:t>Comparison of Utilisation with Proportion of</a:t>
            </a:r>
            <a:br>
              <a:rPr sz="4000"/>
            </a:br>
            <a:r>
              <a:rPr lang="en-AU" sz="4000" b="0" u="none" strike="noStrike">
                <a:solidFill>
                  <a:srgbClr val="FFFFFF"/>
                </a:solidFill>
                <a:effectLst/>
                <a:uFillTx/>
                <a:latin typeface="Arial"/>
              </a:rPr>
              <a:t>End-to-end Linear Programming Fleet Size</a:t>
            </a:r>
            <a:endParaRPr lang="en-AU" sz="4000" b="0" u="none" strike="noStrike">
              <a:solidFill>
                <a:srgbClr val="000000"/>
              </a:solidFill>
              <a:effectLst/>
              <a:uFillTx/>
              <a:latin typeface="Arial"/>
            </a:endParaRPr>
          </a:p>
        </p:txBody>
      </p:sp>
      <p:sp>
        <p:nvSpPr>
          <p:cNvPr id="114" name=""/>
          <p:cNvSpPr txBox="1"/>
          <p:nvPr/>
        </p:nvSpPr>
        <p:spPr>
          <a:xfrm>
            <a:off x="1394640" y="1800000"/>
            <a:ext cx="765360" cy="346320"/>
          </a:xfrm>
          <a:prstGeom prst="rect">
            <a:avLst/>
          </a:prstGeom>
          <a:noFill/>
          <a:ln w="0">
            <a:noFill/>
          </a:ln>
        </p:spPr>
        <p:txBody>
          <a:bodyPr wrap="none" lIns="90000" tIns="45000" rIns="90000" bIns="45000" anchor="t">
            <a:spAutoFit/>
          </a:bodyPr>
          <a:p>
            <a:r>
              <a:rPr lang="en-AU" sz="1800" b="0" u="none" strike="noStrike">
                <a:solidFill>
                  <a:srgbClr val="FFFFFF"/>
                </a:solidFill>
                <a:effectLst/>
                <a:uFillTx/>
                <a:latin typeface="Arial"/>
              </a:rPr>
              <a:t>100%</a:t>
            </a:r>
            <a:endParaRPr lang="en-AU" sz="1800" b="0" u="none" strike="noStrike">
              <a:solidFill>
                <a:srgbClr val="FFFFFF"/>
              </a:solidFill>
              <a:effectLst/>
              <a:uFillTx/>
              <a:latin typeface="Arial"/>
            </a:endParaRPr>
          </a:p>
        </p:txBody>
      </p:sp>
      <p:sp>
        <p:nvSpPr>
          <p:cNvPr id="115" name=""/>
          <p:cNvSpPr txBox="1"/>
          <p:nvPr/>
        </p:nvSpPr>
        <p:spPr>
          <a:xfrm>
            <a:off x="13941720" y="1800000"/>
            <a:ext cx="638280" cy="346320"/>
          </a:xfrm>
          <a:prstGeom prst="rect">
            <a:avLst/>
          </a:prstGeom>
          <a:noFill/>
          <a:ln w="0">
            <a:noFill/>
          </a:ln>
        </p:spPr>
        <p:txBody>
          <a:bodyPr wrap="none" lIns="90000" tIns="45000" rIns="90000" bIns="45000" anchor="t">
            <a:spAutoFit/>
          </a:bodyPr>
          <a:p>
            <a:r>
              <a:rPr lang="en-AU" sz="1800" b="0" u="none" strike="noStrike">
                <a:solidFill>
                  <a:srgbClr val="FFFFFF"/>
                </a:solidFill>
                <a:effectLst/>
                <a:uFillTx/>
                <a:latin typeface="Arial"/>
              </a:rPr>
              <a:t>85%</a:t>
            </a:r>
            <a:endParaRPr lang="en-AU" sz="1800" b="0" u="none" strike="noStrik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Tree>
  </p:cSld>
  <mc:AlternateContent>
    <mc:Choice Requires="p14">
      <p:transition spd="slow" p14:dur="2000"/>
    </mc:Choice>
    <mc:Fallback>
      <p:transition spd="slow"/>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92" name="Picture 2"/>
          <p:cNvPicPr/>
          <p:nvPr/>
        </p:nvPicPr>
        <p:blipFill>
          <a:blip r:embed="rId1"/>
          <a:stretch/>
        </p:blipFill>
        <p:spPr>
          <a:xfrm>
            <a:off x="0" y="38160"/>
            <a:ext cx="16255440" cy="9066960"/>
          </a:xfrm>
          <a:prstGeom prst="rect">
            <a:avLst/>
          </a:prstGeom>
          <a:noFill/>
          <a:ln w="0">
            <a:noFill/>
          </a:ln>
        </p:spPr>
      </p:pic>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93" name="Picture 2"/>
          <p:cNvPicPr/>
          <p:nvPr/>
        </p:nvPicPr>
        <p:blipFill>
          <a:blip r:embed="rId1"/>
          <a:stretch/>
        </p:blipFill>
        <p:spPr>
          <a:xfrm>
            <a:off x="0" y="38160"/>
            <a:ext cx="16255440" cy="9066960"/>
          </a:xfrm>
          <a:prstGeom prst="rect">
            <a:avLst/>
          </a:prstGeom>
          <a:noFill/>
          <a:ln w="0">
            <a:noFill/>
          </a:ln>
        </p:spPr>
      </p:pic>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94" name="Picture 2"/>
          <p:cNvPicPr/>
          <p:nvPr/>
        </p:nvPicPr>
        <p:blipFill>
          <a:blip r:embed="rId1"/>
          <a:stretch/>
        </p:blipFill>
        <p:spPr>
          <a:xfrm>
            <a:off x="0" y="38160"/>
            <a:ext cx="16255440" cy="9066960"/>
          </a:xfrm>
          <a:prstGeom prst="rect">
            <a:avLst/>
          </a:prstGeom>
          <a:noFill/>
          <a:ln w="0">
            <a:noFill/>
          </a:ln>
        </p:spPr>
      </p:pic>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95" name="Picture 2"/>
          <p:cNvPicPr/>
          <p:nvPr/>
        </p:nvPicPr>
        <p:blipFill>
          <a:blip r:embed="rId1"/>
          <a:stretch/>
        </p:blipFill>
        <p:spPr>
          <a:xfrm>
            <a:off x="0" y="38160"/>
            <a:ext cx="16255440" cy="9066960"/>
          </a:xfrm>
          <a:prstGeom prst="rect">
            <a:avLst/>
          </a:prstGeom>
          <a:noFill/>
          <a:ln w="0">
            <a:noFill/>
          </a:ln>
        </p:spPr>
      </p:pic>
    </p:spTree>
  </p:cSld>
  <mc:AlternateContent>
    <mc:Choice Requires="p14">
      <p:transition spd="slow" p14:dur="2000"/>
    </mc:Choice>
    <mc:Fallback>
      <p:transition spd="slow"/>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96" name="Picture 2"/>
          <p:cNvPicPr/>
          <p:nvPr/>
        </p:nvPicPr>
        <p:blipFill>
          <a:blip r:embed="rId1"/>
          <a:stretch/>
        </p:blipFill>
        <p:spPr>
          <a:xfrm>
            <a:off x="0" y="38160"/>
            <a:ext cx="16255440" cy="9066960"/>
          </a:xfrm>
          <a:prstGeom prst="rect">
            <a:avLst/>
          </a:prstGeom>
          <a:noFill/>
          <a:ln w="0">
            <a:noFill/>
          </a:ln>
        </p:spPr>
      </p:pic>
    </p:spTree>
  </p:cSld>
  <mc:AlternateContent>
    <mc:Choice Requires="p14">
      <p:transition spd="slow" p14:dur="2000"/>
    </mc:Choice>
    <mc:Fallback>
      <p:transition spd="slow"/>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97" name="Picture 2"/>
          <p:cNvPicPr/>
          <p:nvPr/>
        </p:nvPicPr>
        <p:blipFill>
          <a:blip r:embed="rId1"/>
          <a:stretch/>
        </p:blipFill>
        <p:spPr>
          <a:xfrm>
            <a:off x="0" y="38160"/>
            <a:ext cx="16255440" cy="9066960"/>
          </a:xfrm>
          <a:prstGeom prst="rect">
            <a:avLst/>
          </a:prstGeom>
          <a:noFill/>
          <a:ln w="0">
            <a:noFill/>
          </a:ln>
        </p:spPr>
      </p:pic>
    </p:spTree>
  </p:cSld>
  <mc:AlternateContent>
    <mc:Choice Requires="p14">
      <p:transition spd="slow" p14:dur="2000"/>
    </mc:Choice>
    <mc:Fallback>
      <p:transition spd="slow"/>
    </mc:Fallback>
  </mc:AlternateContent>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98" name="Picture 2"/>
          <p:cNvPicPr/>
          <p:nvPr/>
        </p:nvPicPr>
        <p:blipFill>
          <a:blip r:embed="rId1"/>
          <a:stretch/>
        </p:blipFill>
        <p:spPr>
          <a:xfrm>
            <a:off x="0" y="38160"/>
            <a:ext cx="16255440" cy="9066960"/>
          </a:xfrm>
          <a:prstGeom prst="rect">
            <a:avLst/>
          </a:prstGeom>
          <a:noFill/>
          <a:ln w="0">
            <a:noFill/>
          </a:ln>
        </p:spPr>
      </p:pic>
    </p:spTree>
  </p:cSld>
  <mc:AlternateContent>
    <mc:Choice Requires="p14">
      <p:transition spd="slow" p14:dur="2000"/>
    </mc:Choice>
    <mc:Fallback>
      <p:transition spd="slow"/>
    </mc:Fallback>
  </mc:AlternateContent>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99" name="Picture 2"/>
          <p:cNvPicPr/>
          <p:nvPr/>
        </p:nvPicPr>
        <p:blipFill>
          <a:blip r:embed="rId1"/>
          <a:stretch/>
        </p:blipFill>
        <p:spPr>
          <a:xfrm>
            <a:off x="0" y="38160"/>
            <a:ext cx="16255440" cy="9066960"/>
          </a:xfrm>
          <a:prstGeom prst="rect">
            <a:avLst/>
          </a:prstGeom>
          <a:noFill/>
          <a:ln w="0">
            <a:noFill/>
          </a:ln>
        </p:spPr>
      </p:pic>
    </p:spTree>
  </p:cSld>
  <mc:AlternateContent>
    <mc:Choice Requires="p14">
      <p:transition spd="slow" p14:dur="2000"/>
    </mc:Choice>
    <mc:Fallback>
      <p:transition spd="slow"/>
    </mc:Fallback>
  </mc:AlternateContent>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pitchFamily="0" charset="1"/>
        <a:ea typeface=""/>
        <a:cs typeface=""/>
      </a:majorFont>
      <a:minorFont>
        <a:latin typeface="Calibri" pitchFamily="0" charset="1"/>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l="0" t="0" r="0" b="0"/>
        </a:gradFill>
        <a:gradFill>
          <a:gsLst>
            <a:gs pos="0">
              <a:schemeClr val="phClr">
                <a:shade val="51000"/>
              </a:schemeClr>
            </a:gs>
            <a:gs pos="80000">
              <a:schemeClr val="phClr">
                <a:shade val="93000"/>
              </a:schemeClr>
            </a:gs>
            <a:gs pos="100000">
              <a:schemeClr val="phClr">
                <a:shade val="94000"/>
              </a:schemeClr>
            </a:gs>
          </a:gsLst>
          <a:lin ang="16200000" scaled="0"/>
          <a:tileRect l="0" t="0" r="0" b="0"/>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l="0" t="0" r="0" b="0"/>
        </a:gradFill>
        <a:gradFill>
          <a:gsLst>
            <a:gs pos="0">
              <a:schemeClr val="phClr">
                <a:tint val="80000"/>
              </a:schemeClr>
            </a:gs>
            <a:gs pos="100000">
              <a:schemeClr val="phClr">
                <a:shade val="30000"/>
              </a:schemeClr>
            </a:gs>
          </a:gsLst>
          <a:path path="circle">
            <a:fillToRect l="50000" t="50000" r="50000" b="50000"/>
          </a:path>
          <a:tileRect l="0" t="0" r="0" b="0"/>
        </a:gradFill>
      </a:bgFillStyleLst>
    </a:fmtScheme>
  </a:themeElements>
</a:theme>
</file>

<file path=ppt/theme/theme14.xml><?xml version="1.0" encoding="utf-8"?>
<a:theme xmlns:a="http://schemas.openxmlformats.org/drawingml/2006/main" xmlns:r="http://schemas.openxmlformats.org/officeDocument/2006/relationships" name="Office Them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theme/theme2.xml><?xml version="1.0" encoding="utf-8"?>
<a:theme xmlns:a="http://schemas.openxmlformats.org/drawingml/2006/main" xmlns:r="http://schemas.openxmlformats.org/officeDocument/2006/relationships"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theme/theme3.xml><?xml version="1.0" encoding="utf-8"?>
<a:theme xmlns:a="http://schemas.openxmlformats.org/drawingml/2006/main" xmlns:r="http://schemas.openxmlformats.org/officeDocument/2006/relationships"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Properties xmlns="http://schemas.openxmlformats.org/officeDocument/2006/extended-properties" xmlns:vt="http://schemas.openxmlformats.org/officeDocument/2006/docPropsVTypes">
  <Template/>
  <TotalTime>14</TotalTime>
  <Application>LibreOffice/26.2.3.2$Linux_X86_64 LibreOffice_project/620$Build-2</Application>
  <AppVersion>15.0000</AppVersion>
  <Words>0</Words>
  <Paragraphs>0</Paragraphs>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dc:creator/>
  <dc:description/>
  <dc:language>en-AU</dc:language>
  <cp:lastModifiedBy/>
  <dcterms:modified xsi:type="dcterms:W3CDTF">2026-05-27T13:41:37Z</dcterms:modified>
  <cp:revision>7</cp:revision>
  <dc:subject/>
  <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Format">
    <vt:lpwstr>On-screen Show (4:3)</vt:lpwstr>
  </property>
</Properties>
</file>