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theme/theme1.xml" ContentType="application/vnd.openxmlformats-officedocument.theme+xml"/>
  <Override PartName="/ppt/theme/theme1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notesMasters/notesMaster1.xml" ContentType="application/vnd.openxmlformats-officedocument.presentationml.notesMaster+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Lst>
  <p:sldSz cx="16256000" cy="9144000"/>
  <p:notesSz cx="7559675" cy="10691813"/>
</p:presentation>
</file>

<file path=ppt/presProps.xml><?xml version="1.0" encoding="utf-8"?>
<p:presentationPr xmlns:a="http://schemas.openxmlformats.org/drawingml/2006/main" xmlns:p="http://schemas.openxmlformats.org/presentationml/2006/main" xmlns:r="http://schemas.openxmlformats.org/officeDocument/2006/relationships">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1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 name="PlaceHolder 1"/>
          <p:cNvSpPr>
            <a:spLocks noGrp="1"/>
          </p:cNvSpPr>
          <p:nvPr>
            <p:ph type="sldImg"/>
          </p:nvPr>
        </p:nvSpPr>
        <p:spPr>
          <a:xfrm>
            <a:off x="0" y="812520"/>
            <a:ext cx="0" cy="0"/>
          </a:xfrm>
          <a:prstGeom prst="rect">
            <a:avLst/>
          </a:prstGeom>
          <a:noFill/>
          <a:ln w="0">
            <a:noFill/>
          </a:ln>
        </p:spPr>
        <p:txBody>
          <a:bodyPr lIns="0" tIns="0" rIns="0" bIns="0" anchor="ctr">
            <a:noAutofit/>
          </a:bodyPr>
          <a:p>
            <a:pPr algn="ctr" defTabSz="914400">
              <a:tabLst>
                <a:tab pos="0" algn="l"/>
              </a:tabLst>
            </a:pPr>
            <a:r>
              <a:rPr lang="en-US" sz="4400" b="0" u="none" strike="noStrike">
                <a:solidFill>
                  <a:schemeClr val="dk1"/>
                </a:solidFill>
                <a:effectLst/>
                <a:uFillTx/>
                <a:latin typeface="Calibri"/>
              </a:rPr>
              <a:t>Click to move the slide</a:t>
            </a:r>
            <a:endParaRPr lang="en-US" sz="4400" b="0" u="none" strike="noStrike">
              <a:solidFill>
                <a:schemeClr val="dk1"/>
              </a:solidFill>
              <a:effectLst/>
              <a:uFillTx/>
              <a:latin typeface="Calibri"/>
            </a:endParaRPr>
          </a:p>
        </p:txBody>
      </p:sp>
      <p:sp>
        <p:nvSpPr>
          <p:cNvPr id="6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p>
            <a:pPr indent="0" algn="l">
              <a:buNone/>
            </a:pPr>
            <a:r>
              <a:rPr lang="en-AU" sz="2000" b="0" u="none" strike="noStrike">
                <a:solidFill>
                  <a:srgbClr val="000000"/>
                </a:solidFill>
                <a:effectLst/>
                <a:uFillTx/>
                <a:latin typeface="Arial"/>
              </a:rPr>
              <a:t>Click to edit the notes format</a:t>
            </a:r>
            <a:endParaRPr lang="en-AU" sz="2000" b="0" u="none" strike="noStrike">
              <a:solidFill>
                <a:srgbClr val="000000"/>
              </a:solidFill>
              <a:effectLst/>
              <a:uFillTx/>
              <a:latin typeface="Arial"/>
            </a:endParaRPr>
          </a:p>
        </p:txBody>
      </p:sp>
      <p:sp>
        <p:nvSpPr>
          <p:cNvPr id="63" name="PlaceHolder 3"/>
          <p:cNvSpPr>
            <a:spLocks noGrp="1"/>
          </p:cNvSpPr>
          <p:nvPr>
            <p:ph type="hdr"/>
          </p:nvPr>
        </p:nvSpPr>
        <p:spPr>
          <a:xfrm>
            <a:off x="0" y="0"/>
            <a:ext cx="3280680" cy="534240"/>
          </a:xfrm>
          <a:prstGeom prst="rect">
            <a:avLst/>
          </a:prstGeom>
          <a:noFill/>
          <a:ln w="0">
            <a:noFill/>
          </a:ln>
        </p:spPr>
        <p:txBody>
          <a:bodyPr lIns="0" tIns="0" rIns="0" bIns="0" anchor="t">
            <a:noAutofit/>
          </a:bodyPr>
          <a:p>
            <a:pPr indent="0" algn="l">
              <a:buNone/>
            </a:pPr>
            <a:r>
              <a:rPr lang="en-AU" sz="1400" b="0" u="none" strike="noStrike">
                <a:solidFill>
                  <a:srgbClr val="000000"/>
                </a:solidFill>
                <a:effectLst/>
                <a:uFillTx/>
                <a:latin typeface="Times New Roman"/>
              </a:rPr>
              <a:t>&lt;header&gt;</a:t>
            </a:r>
            <a:endParaRPr lang="en-AU" sz="1400" b="0" u="none" strike="noStrike">
              <a:solidFill>
                <a:srgbClr val="000000"/>
              </a:solidFill>
              <a:effectLst/>
              <a:uFillTx/>
              <a:latin typeface="Times New Roman"/>
            </a:endParaRPr>
          </a:p>
        </p:txBody>
      </p:sp>
      <p:sp>
        <p:nvSpPr>
          <p:cNvPr id="64" name="PlaceHolder 4"/>
          <p:cNvSpPr>
            <a:spLocks noGrp="1"/>
          </p:cNvSpPr>
          <p:nvPr>
            <p:ph type="dt" idx="34"/>
          </p:nvPr>
        </p:nvSpPr>
        <p:spPr>
          <a:xfrm>
            <a:off x="4278960" y="0"/>
            <a:ext cx="3280680" cy="534240"/>
          </a:xfrm>
          <a:prstGeom prst="rect">
            <a:avLst/>
          </a:prstGeom>
          <a:noFill/>
          <a:ln w="0">
            <a:noFill/>
          </a:ln>
        </p:spPr>
        <p:txBody>
          <a:bodyPr lIns="0" tIns="0" rIns="0" bIns="0" anchor="t">
            <a:noAutofit/>
          </a:bodyPr>
          <a:lstStyle>
            <a:lvl1pPr indent="0" algn="r">
              <a:buNone/>
              <a:defRPr lang="en-AU" sz="1400" b="0" u="none" strike="noStrike">
                <a:solidFill>
                  <a:srgbClr val="000000"/>
                </a:solidFill>
                <a:effectLst/>
                <a:uFillTx/>
                <a:latin typeface="Times New Roman"/>
              </a:defRPr>
            </a:lvl1pPr>
          </a:lstStyle>
          <a:p>
            <a:pPr indent="0" algn="r">
              <a:buNone/>
            </a:pPr>
            <a:r>
              <a:rPr lang="en-AU" sz="1400" b="0" u="none" strike="noStrike">
                <a:solidFill>
                  <a:srgbClr val="000000"/>
                </a:solidFill>
                <a:effectLst/>
                <a:uFillTx/>
                <a:latin typeface="Times New Roman"/>
              </a:rPr>
              <a:t>&lt;date/time&gt;</a:t>
            </a:r>
            <a:endParaRPr lang="en-AU" sz="1400" b="0" u="none" strike="noStrike">
              <a:solidFill>
                <a:srgbClr val="000000"/>
              </a:solidFill>
              <a:effectLst/>
              <a:uFillTx/>
              <a:latin typeface="Times New Roman"/>
            </a:endParaRPr>
          </a:p>
        </p:txBody>
      </p:sp>
      <p:sp>
        <p:nvSpPr>
          <p:cNvPr id="65" name="PlaceHolder 5"/>
          <p:cNvSpPr>
            <a:spLocks noGrp="1"/>
          </p:cNvSpPr>
          <p:nvPr>
            <p:ph type="ftr" idx="35"/>
          </p:nvPr>
        </p:nvSpPr>
        <p:spPr>
          <a:xfrm>
            <a:off x="0" y="10157400"/>
            <a:ext cx="3280680" cy="534240"/>
          </a:xfrm>
          <a:prstGeom prst="rect">
            <a:avLst/>
          </a:prstGeom>
          <a:noFill/>
          <a:ln w="0">
            <a:noFill/>
          </a:ln>
        </p:spPr>
        <p:txBody>
          <a:bodyPr lIns="0" tIns="0" rIns="0" bIns="0" anchor="b">
            <a:noAutofit/>
          </a:bodyPr>
          <a:lstStyle>
            <a:lvl1pPr indent="0" algn="l">
              <a:buNone/>
              <a:defRPr lang="en-AU" sz="1400" b="0" u="none" strike="noStrike">
                <a:solidFill>
                  <a:srgbClr val="000000"/>
                </a:solidFill>
                <a:effectLst/>
                <a:uFillTx/>
                <a:latin typeface="Times New Roman"/>
              </a:defRPr>
            </a:lvl1pPr>
          </a:lstStyle>
          <a:p>
            <a:pPr indent="0" algn="l">
              <a:buNone/>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66" name="PlaceHolder 6"/>
          <p:cNvSpPr>
            <a:spLocks noGrp="1"/>
          </p:cNvSpPr>
          <p:nvPr>
            <p:ph type="sldNum" idx="36"/>
          </p:nvPr>
        </p:nvSpPr>
        <p:spPr>
          <a:xfrm>
            <a:off x="4278960" y="10157400"/>
            <a:ext cx="3280680" cy="534240"/>
          </a:xfrm>
          <a:prstGeom prst="rect">
            <a:avLst/>
          </a:prstGeom>
          <a:noFill/>
          <a:ln w="0">
            <a:noFill/>
          </a:ln>
        </p:spPr>
        <p:txBody>
          <a:bodyPr lIns="0" tIns="0" rIns="0" bIns="0" anchor="b">
            <a:noAutofit/>
          </a:bodyPr>
          <a:lstStyle>
            <a:lvl1pPr indent="0" algn="r">
              <a:buNone/>
              <a:defRPr lang="en-AU" sz="1400" b="0" u="none" strike="noStrike">
                <a:solidFill>
                  <a:srgbClr val="000000"/>
                </a:solidFill>
                <a:effectLst/>
                <a:uFillTx/>
                <a:latin typeface="Times New Roman"/>
              </a:defRPr>
            </a:lvl1pPr>
          </a:lstStyle>
          <a:p>
            <a:pPr indent="0" algn="r">
              <a:buNone/>
            </a:pPr>
            <a:fld id="{6B87CE21-B0F8-4647-9CEF-35853177412D}" type="slidenum">
              <a:rPr lang="en-AU" sz="1400" b="0" u="none" strike="noStrike">
                <a:solidFill>
                  <a:srgbClr val="000000"/>
                </a:solidFill>
                <a:effectLst/>
                <a:uFillTx/>
                <a:latin typeface="Times New Roman"/>
              </a:rPr>
              <a:t>&lt;number&gt;</a:t>
            </a:fld>
            <a:endParaRPr lang="en-AU" sz="1400" b="0" u="none" strike="noStrike">
              <a:solidFill>
                <a:srgbClr val="000000"/>
              </a:solidFill>
              <a:effectLst/>
              <a:uFillTx/>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 name="PlaceHolder 1"/>
          <p:cNvSpPr>
            <a:spLocks noGrp="1"/>
          </p:cNvSpPr>
          <p:nvPr>
            <p:ph type="sldImg"/>
          </p:nvPr>
        </p:nvSpPr>
        <p:spPr>
          <a:xfrm>
            <a:off x="216000" y="812520"/>
            <a:ext cx="7126560" cy="4008240"/>
          </a:xfrm>
          <a:prstGeom prst="rect">
            <a:avLst/>
          </a:prstGeom>
          <a:ln w="0">
            <a:noFill/>
          </a:ln>
        </p:spPr>
      </p:sp>
      <p:sp>
        <p:nvSpPr>
          <p:cNvPr id="79"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spcBef>
                <a:spcPts val="1191"/>
              </a:spcBef>
              <a:spcAft>
                <a:spcPts val="992"/>
              </a:spcAft>
              <a:buNone/>
              <a:tabLst>
                <a:tab pos="0" algn="l"/>
              </a:tabLst>
            </a:pPr>
            <a:r>
              <a:rPr lang="en-AU" sz="2000" b="0" u="none" strike="noStrike">
                <a:solidFill>
                  <a:srgbClr val="000000"/>
                </a:solidFill>
                <a:effectLst/>
                <a:uFillTx/>
                <a:latin typeface="Arial"/>
                <a:ea typeface="Noto Sans"/>
              </a:rPr>
              <a:t>Welcome everyone to the Epicurean-Existential-Phenomenological Plenum</a:t>
            </a:r>
            <a:endParaRPr lang="en-AU" sz="2000" b="0" u="none" strike="noStrike">
              <a:solidFill>
                <a:srgbClr val="000000"/>
              </a:solidFill>
              <a:effectLst/>
              <a:uFillTx/>
              <a:latin typeface="Arial"/>
            </a:endParaRPr>
          </a:p>
          <a:p>
            <a:pPr marL="216000" indent="-216000" algn="l">
              <a:lnSpc>
                <a:spcPct val="100000"/>
              </a:lnSpc>
              <a:spcBef>
                <a:spcPts val="1191"/>
              </a:spcBef>
              <a:spcAft>
                <a:spcPts val="992"/>
              </a:spcAft>
              <a:buClr>
                <a:srgbClr val="000000"/>
              </a:buClr>
              <a:buSzPct val="45000"/>
              <a:buFont typeface="DejaVu Sans" charset="2"/>
              <a:buChar char=""/>
              <a:tabLst>
                <a:tab pos="0" algn="l"/>
              </a:tabLst>
            </a:pPr>
            <a:r>
              <a:rPr lang="en-AU" sz="2000" b="0" u="none" strike="noStrike">
                <a:solidFill>
                  <a:srgbClr val="000000"/>
                </a:solidFill>
                <a:effectLst/>
                <a:uFillTx/>
                <a:latin typeface="Arial"/>
                <a:ea typeface="Noto Sans"/>
              </a:rPr>
              <a:t>A plenum is a space completely filled with opportunities for decisions, or the whole of space so regarded – Stephen Wolfram would say that it is the entangled limit of all possible computations and rules</a:t>
            </a:r>
            <a:endParaRPr lang="en-AU" sz="2000" b="0" u="none" strike="noStrike">
              <a:solidFill>
                <a:srgbClr val="000000"/>
              </a:solidFill>
              <a:effectLst/>
              <a:uFillTx/>
              <a:latin typeface="Arial"/>
            </a:endParaRPr>
          </a:p>
          <a:p>
            <a:pPr marL="216000" indent="-216000" algn="l">
              <a:lnSpc>
                <a:spcPct val="100000"/>
              </a:lnSpc>
              <a:spcBef>
                <a:spcPts val="1191"/>
              </a:spcBef>
              <a:spcAft>
                <a:spcPts val="992"/>
              </a:spcAft>
              <a:buClr>
                <a:srgbClr val="000000"/>
              </a:buClr>
              <a:buSzPct val="45000"/>
              <a:buFont typeface="DejaVu Sans" charset="2"/>
              <a:buChar char=""/>
              <a:tabLst>
                <a:tab pos="0" algn="l"/>
              </a:tabLst>
            </a:pPr>
            <a:r>
              <a:rPr lang="en-AU" sz="2000" b="0" u="none" strike="noStrike">
                <a:solidFill>
                  <a:srgbClr val="000000"/>
                </a:solidFill>
                <a:effectLst/>
                <a:uFillTx/>
                <a:latin typeface="Arial"/>
                <a:ea typeface="Noto Sans"/>
              </a:rPr>
              <a:t>Today we will look at the powerful new philosophical synthesis that combines the grounded materialism of Epicureanism, the subjective meaning-making of Existentialism, and the structural analysis of Phenomenology.</a:t>
            </a:r>
            <a:endParaRPr lang="en-AU" sz="2000" b="0" u="none" strike="noStrike">
              <a:solidFill>
                <a:srgbClr val="000000"/>
              </a:solidFill>
              <a:effectLst/>
              <a:uFillTx/>
              <a:latin typeface="Arial"/>
            </a:endParaRPr>
          </a:p>
          <a:p>
            <a:pPr marL="216000" indent="-216000" algn="l">
              <a:lnSpc>
                <a:spcPct val="100000"/>
              </a:lnSpc>
              <a:spcBef>
                <a:spcPts val="1191"/>
              </a:spcBef>
              <a:spcAft>
                <a:spcPts val="992"/>
              </a:spcAft>
              <a:buClr>
                <a:srgbClr val="000000"/>
              </a:buClr>
              <a:buSzPct val="45000"/>
              <a:buFont typeface="DejaVu Sans" charset="2"/>
              <a:buChar char=""/>
              <a:tabLst>
                <a:tab pos="0" algn="l"/>
              </a:tabLst>
            </a:pPr>
            <a:r>
              <a:rPr lang="en-AU" sz="2000" b="0" u="none" strike="noStrike">
                <a:solidFill>
                  <a:srgbClr val="000000"/>
                </a:solidFill>
                <a:effectLst/>
                <a:uFillTx/>
                <a:latin typeface="Arial"/>
                <a:ea typeface="Noto Sans"/>
              </a:rPr>
              <a:t>This creates a robust framework that aligns perfectly with Stephen Wolfram’s concept of us in the Ruliad.</a:t>
            </a:r>
            <a:endParaRPr lang="en-AU" sz="2000" b="0" u="none" strike="noStrike">
              <a:solidFill>
                <a:srgbClr val="000000"/>
              </a:solidFill>
              <a:effectLst/>
              <a:uFillTx/>
              <a:latin typeface="Arial"/>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6" name="PlaceHolder 1"/>
          <p:cNvSpPr>
            <a:spLocks noGrp="1"/>
          </p:cNvSpPr>
          <p:nvPr>
            <p:ph type="sldImg"/>
          </p:nvPr>
        </p:nvSpPr>
        <p:spPr>
          <a:xfrm>
            <a:off x="216000" y="812520"/>
            <a:ext cx="7126560" cy="4008240"/>
          </a:xfrm>
          <a:prstGeom prst="rect">
            <a:avLst/>
          </a:prstGeom>
          <a:ln w="0">
            <a:noFill/>
          </a:ln>
        </p:spPr>
      </p:sp>
      <p:sp>
        <p:nvSpPr>
          <p:cNvPr id="97"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The Epicurean-Existential-Phenomenological Observer</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To conclude, we are Epicurean entities, localised within a Markov blanket, using a Phenomenological filter to sample an infinite, irreducible Ruliad</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Because of Gödelian incompleteness, we can never build a “finished tower of knowledge” for charting the course of our lives or scheduling tasks</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We must engage in continuous inference - forever updating our models, and forever making Existential choices to carve meaning out of the complex universe</a:t>
            </a:r>
            <a:endParaRPr lang="en-AU" sz="2000" b="0" u="none" strike="noStrike">
              <a:solidFill>
                <a:srgbClr val="000000"/>
              </a:solidFill>
              <a:effectLst/>
              <a:uFillTx/>
              <a:latin typeface="Arial"/>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 name="PlaceHolder 1"/>
          <p:cNvSpPr>
            <a:spLocks noGrp="1"/>
          </p:cNvSpPr>
          <p:nvPr>
            <p:ph type="sldImg"/>
          </p:nvPr>
        </p:nvSpPr>
        <p:spPr>
          <a:xfrm>
            <a:off x="216000" y="812520"/>
            <a:ext cx="7126560" cy="4008240"/>
          </a:xfrm>
          <a:prstGeom prst="rect">
            <a:avLst/>
          </a:prstGeom>
          <a:ln w="0">
            <a:noFill/>
          </a:ln>
        </p:spPr>
      </p:sp>
      <p:sp>
        <p:nvSpPr>
          <p:cNvPr id="81"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spcBef>
                <a:spcPts val="1191"/>
              </a:spcBef>
              <a:spcAft>
                <a:spcPts val="992"/>
              </a:spcAft>
              <a:buNone/>
              <a:tabLst>
                <a:tab pos="0" algn="l"/>
              </a:tabLst>
            </a:pPr>
            <a:r>
              <a:rPr lang="en-AU" sz="2000" b="0" u="none" strike="noStrike">
                <a:solidFill>
                  <a:srgbClr val="000000"/>
                </a:solidFill>
                <a:effectLst/>
                <a:uFillTx/>
                <a:latin typeface="Arial"/>
              </a:rPr>
              <a:t>Why quantum scheduling?</a:t>
            </a:r>
            <a:endParaRPr lang="en-AU" sz="2000" b="0" u="none" strike="noStrike">
              <a:solidFill>
                <a:srgbClr val="000000"/>
              </a:solidFill>
              <a:effectLst/>
              <a:uFillTx/>
              <a:latin typeface="Arial"/>
            </a:endParaRPr>
          </a:p>
          <a:p>
            <a:pPr indent="0" algn="l">
              <a:lnSpc>
                <a:spcPct val="100000"/>
              </a:lnSpc>
              <a:spcBef>
                <a:spcPts val="1191"/>
              </a:spcBef>
              <a:spcAft>
                <a:spcPts val="992"/>
              </a:spcAft>
              <a:buNone/>
              <a:tabLst>
                <a:tab pos="0" algn="l"/>
              </a:tabLst>
            </a:pPr>
            <a:r>
              <a:rPr lang="en-AU" sz="2000" b="0" u="none" strike="noStrike">
                <a:solidFill>
                  <a:srgbClr val="000000"/>
                </a:solidFill>
                <a:effectLst/>
                <a:uFillTx/>
                <a:latin typeface="Arial"/>
              </a:rPr>
              <a:t>We began by contrasting ideal resource scheduling with quantum scheduling. In ideal scheduling. However, in quantum scheduling, we operate under a limited time horizon, such as 21 days, where choices made today ripple out and fundamentally impact all future choices.</a:t>
            </a:r>
            <a:endParaRPr lang="en-AU" sz="2000" b="0" u="none" strike="noStrike">
              <a:solidFill>
                <a:srgbClr val="000000"/>
              </a:solidFill>
              <a:effectLst/>
              <a:uFillTx/>
              <a:latin typeface="Arial"/>
            </a:endParaRPr>
          </a:p>
          <a:p>
            <a:pPr indent="0" algn="l">
              <a:lnSpc>
                <a:spcPct val="100000"/>
              </a:lnSpc>
              <a:spcBef>
                <a:spcPts val="1191"/>
              </a:spcBef>
              <a:spcAft>
                <a:spcPts val="992"/>
              </a:spcAft>
              <a:buNone/>
              <a:tabLst>
                <a:tab pos="0" algn="l"/>
              </a:tabLst>
            </a:pPr>
            <a:r>
              <a:rPr lang="en-AU" sz="2000" b="0" u="none" strike="noStrike">
                <a:solidFill>
                  <a:srgbClr val="000000"/>
                </a:solidFill>
                <a:effectLst/>
                <a:uFillTx/>
                <a:latin typeface="Arial"/>
                <a:ea typeface="Noto Sans"/>
              </a:rPr>
              <a:t>Lets look at this problem using Stephen Wolfram’s concept of a vast almost infinite set or Ruliad of uncertain decision pathways streaming out from where are, and we as a dynamic, "active" observers who are uniquely equipped to navigate this vast, irreducible computational universe.</a:t>
            </a:r>
            <a:endParaRPr lang="en-AU" sz="2000" b="0" u="none" strike="noStrike">
              <a:solidFill>
                <a:srgbClr val="000000"/>
              </a:solidFill>
              <a:effectLst/>
              <a:uFillTx/>
              <a:latin typeface="Arial"/>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 name="PlaceHolder 1"/>
          <p:cNvSpPr>
            <a:spLocks noGrp="1"/>
          </p:cNvSpPr>
          <p:nvPr>
            <p:ph type="sldImg"/>
          </p:nvPr>
        </p:nvSpPr>
        <p:spPr>
          <a:xfrm>
            <a:off x="216000" y="812520"/>
            <a:ext cx="7126560" cy="4008240"/>
          </a:xfrm>
          <a:prstGeom prst="rect">
            <a:avLst/>
          </a:prstGeom>
          <a:ln w="0">
            <a:noFill/>
          </a:ln>
        </p:spPr>
      </p:sp>
      <p:sp>
        <p:nvSpPr>
          <p:cNvPr id="83"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Why limit our scheduling to horizons?</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Because only in simple cases can we out-run a system or jump ahead by a formula:</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    • In any complex scheduling environment, there are millions of inputs and exigencies of actual changes that we have little idea about and have simplified</a:t>
            </a: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    • All we can do is "muddle forward" by looking ahead as far as practicable, knowing we are computationally bounded and not more sophisticated than the system itself</a:t>
            </a: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    • Our fundamental boundedness or lack of certainty about the future sets the stage for our philosophical deep dive today</a:t>
            </a:r>
            <a:endParaRPr lang="en-AU" sz="2000" b="0" u="none" strike="noStrike">
              <a:solidFill>
                <a:srgbClr val="000000"/>
              </a:solidFill>
              <a:effectLst/>
              <a:uFillTx/>
              <a:latin typeface="Arial"/>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4" name="PlaceHolder 1"/>
          <p:cNvSpPr>
            <a:spLocks noGrp="1"/>
          </p:cNvSpPr>
          <p:nvPr>
            <p:ph type="sldImg"/>
          </p:nvPr>
        </p:nvSpPr>
        <p:spPr>
          <a:xfrm>
            <a:off x="216000" y="812520"/>
            <a:ext cx="7126560" cy="4008240"/>
          </a:xfrm>
          <a:prstGeom prst="rect">
            <a:avLst/>
          </a:prstGeom>
          <a:ln w="0">
            <a:noFill/>
          </a:ln>
        </p:spPr>
      </p:sp>
      <p:sp>
        <p:nvSpPr>
          <p:cNvPr id="85"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The defining feature of the Ruliad is Computational Irreducibility - there is no shortcut to the future; all you can do is run the system to see what happens</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DejaVu Sans" charset="2"/>
              <a:buChar char=""/>
              <a:tabLst>
                <a:tab pos="0" algn="l"/>
              </a:tabLst>
            </a:pPr>
            <a:r>
              <a:rPr lang="en-AU" sz="2000" b="0" u="none" strike="noStrike">
                <a:solidFill>
                  <a:srgbClr val="000000"/>
                </a:solidFill>
                <a:effectLst/>
                <a:uFillTx/>
                <a:latin typeface="Arial"/>
              </a:rPr>
              <a:t>From an Existentialist perspective, this irreducible computational substrate is our "facticity"- the raw, unchangeable uncertain reality we are thrown into</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DejaVu Sans" charset="2"/>
              <a:buChar char=""/>
              <a:tabLst>
                <a:tab pos="0" algn="l"/>
              </a:tabLst>
            </a:pPr>
            <a:r>
              <a:rPr lang="en-AU" sz="2000" b="0" u="none" strike="noStrike">
                <a:solidFill>
                  <a:srgbClr val="000000"/>
                </a:solidFill>
                <a:effectLst/>
                <a:uFillTx/>
                <a:latin typeface="Arial"/>
                <a:ea typeface="Noto Sans"/>
              </a:rPr>
              <a:t>To us all the possible trajectories are merely what we samples from the larger rule-agnostic space </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DejaVu Sans" charset="2"/>
              <a:buChar char=""/>
              <a:tabLst>
                <a:tab pos="0" algn="l"/>
              </a:tabLst>
            </a:pPr>
            <a:r>
              <a:rPr lang="en-AU" sz="2000" b="0" u="none" strike="noStrike">
                <a:solidFill>
                  <a:srgbClr val="000000"/>
                </a:solidFill>
                <a:effectLst/>
                <a:uFillTx/>
                <a:latin typeface="Arial"/>
                <a:ea typeface="Noto Sans"/>
              </a:rPr>
              <a:t>Because the system is irreducible, we can’t choose the best path by calculating our way to the ultimate truth; we are "condemned to be free," forced to live through the actual progress of the computation and continually make new choices</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DejaVu Sans" charset="2"/>
              <a:buChar char=""/>
              <a:tabLst>
                <a:tab pos="0" algn="l"/>
              </a:tabLst>
            </a:pPr>
            <a:r>
              <a:rPr lang="en-AU" sz="2000" b="0" u="none" strike="noStrike">
                <a:solidFill>
                  <a:srgbClr val="000000"/>
                </a:solidFill>
                <a:effectLst/>
                <a:uFillTx/>
                <a:latin typeface="Arial"/>
                <a:ea typeface="Noto Sans"/>
              </a:rPr>
              <a:t>We choose what we think is the best trajectory, or what Epicurus called a swerve</a:t>
            </a:r>
            <a:endParaRPr lang="en-AU" sz="2000" b="0" u="none" strike="noStrike">
              <a:solidFill>
                <a:srgbClr val="000000"/>
              </a:solidFill>
              <a:effectLst/>
              <a:uFillTx/>
              <a:latin typeface="Arial"/>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6" name="PlaceHolder 1"/>
          <p:cNvSpPr>
            <a:spLocks noGrp="1"/>
          </p:cNvSpPr>
          <p:nvPr>
            <p:ph type="sldImg"/>
          </p:nvPr>
        </p:nvSpPr>
        <p:spPr>
          <a:xfrm>
            <a:off x="216000" y="812520"/>
            <a:ext cx="7126560" cy="4008240"/>
          </a:xfrm>
          <a:prstGeom prst="rect">
            <a:avLst/>
          </a:prstGeom>
          <a:ln w="0">
            <a:noFill/>
          </a:ln>
        </p:spPr>
      </p:sp>
      <p:sp>
        <p:nvSpPr>
          <p:cNvPr id="87"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Stephen Wolfram speaks of "observers like us" who believe we are persistent in time and can make decisions in amongst all the noise:</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DejaVu Sans" charset="2"/>
              <a:buChar char=""/>
              <a:tabLst>
                <a:tab pos="0" algn="l"/>
              </a:tabLst>
            </a:pPr>
            <a:r>
              <a:rPr lang="en-AU" sz="2000" b="0" u="none" strike="noStrike">
                <a:solidFill>
                  <a:srgbClr val="000000"/>
                </a:solidFill>
                <a:effectLst/>
                <a:uFillTx/>
                <a:latin typeface="Arial"/>
              </a:rPr>
              <a:t>Phenomenology, from people like through Edmund Husserl, explains that we "constitute" our world by filtering the Ruliad through our specific computational bounds</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DejaVu Sans" charset="2"/>
              <a:buChar char=""/>
              <a:tabLst>
                <a:tab pos="0" algn="l"/>
              </a:tabLst>
            </a:pPr>
            <a:r>
              <a:rPr lang="en-AU" sz="2000" b="0" u="none" strike="noStrike">
                <a:solidFill>
                  <a:srgbClr val="000000"/>
                </a:solidFill>
                <a:effectLst/>
                <a:uFillTx/>
                <a:latin typeface="Arial"/>
              </a:rPr>
              <a:t>These bounds act as a horizon, filtering out the chaos of the Ruliad and leaving behind an apparently stable "signal" or "Lifeworld" that we experience</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DejaVu Sans" charset="2"/>
              <a:buChar char=""/>
              <a:tabLst>
                <a:tab pos="0" algn="l"/>
              </a:tabLst>
            </a:pPr>
            <a:r>
              <a:rPr lang="en-AU" sz="2000" b="0" u="none" strike="noStrike">
                <a:solidFill>
                  <a:srgbClr val="000000"/>
                </a:solidFill>
                <a:effectLst/>
                <a:uFillTx/>
                <a:latin typeface="Arial"/>
                <a:ea typeface="Noto Sans"/>
              </a:rPr>
              <a:t>We are helped by things we see as persistent physical laws - "towers of knowledge"- like Newton’s Law - that people have put a lot of work into approximating and paper over the uncertainty – such as what the molecules of water in a river are actually doing </a:t>
            </a:r>
            <a:endParaRPr lang="en-AU" sz="2000" b="0" u="none" strike="noStrike">
              <a:solidFill>
                <a:srgbClr val="000000"/>
              </a:solidFill>
              <a:effectLst/>
              <a:uFillTx/>
              <a:latin typeface="Arial"/>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8" name="PlaceHolder 1"/>
          <p:cNvSpPr>
            <a:spLocks noGrp="1"/>
          </p:cNvSpPr>
          <p:nvPr>
            <p:ph type="sldImg"/>
          </p:nvPr>
        </p:nvSpPr>
        <p:spPr>
          <a:xfrm>
            <a:off x="216000" y="812520"/>
            <a:ext cx="7126560" cy="4008240"/>
          </a:xfrm>
          <a:prstGeom prst="rect">
            <a:avLst/>
          </a:prstGeom>
          <a:ln w="0">
            <a:noFill/>
          </a:ln>
        </p:spPr>
      </p:sp>
      <p:sp>
        <p:nvSpPr>
          <p:cNvPr id="89"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In this computational universe, an "observer-like-us" has our own localised cluster of rules that maintains a persistent state – like an LLM - we inferentially sense and learn from the raw external Ruliad:</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We do not just passively see reality; we infer it through multi-directional Bayesian feedback loops called a Markov Blanket</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We take the top-down expectations from our “towers of knowledge” and combine them with the noisy bottom-up data of the Ruliad</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Because we cannot process that bottom-up data fast enough, we rely on macro summaries and statistical inferences to guess at the persistent patterns and use these guesses for projections about the future and choices.</a:t>
            </a:r>
            <a:endParaRPr lang="en-AU" sz="2000" b="0" u="none" strike="noStrike">
              <a:solidFill>
                <a:srgbClr val="000000"/>
              </a:solidFill>
              <a:effectLst/>
              <a:uFillTx/>
              <a:latin typeface="Arial"/>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 name="PlaceHolder 1"/>
          <p:cNvSpPr>
            <a:spLocks noGrp="1"/>
          </p:cNvSpPr>
          <p:nvPr>
            <p:ph type="sldImg"/>
          </p:nvPr>
        </p:nvSpPr>
        <p:spPr>
          <a:xfrm>
            <a:off x="216000" y="812520"/>
            <a:ext cx="7126560" cy="4008240"/>
          </a:xfrm>
          <a:prstGeom prst="rect">
            <a:avLst/>
          </a:prstGeom>
          <a:ln w="0">
            <a:noFill/>
          </a:ln>
        </p:spPr>
      </p:sp>
      <p:sp>
        <p:nvSpPr>
          <p:cNvPr id="91"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ea typeface="Noto Sans"/>
              </a:rPr>
              <a:t>But the universe is fundamentally unpredictable and not strictly deterministic. Epicurus introduced the swerve (clinamen) to explain how atoms interacting in a void could spontaneously produce complex structures without divine intervention</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In Stephen Wolfram’s framework, this Epicurean swerve perfectly corresponds to the branching of the Stephen Wolfram's Ruliad or multiway graph</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The idea that atoms can deviate or swerve from a trajectory allows for our active choices and provides the radical surprises and spontaneity within our computational universe. It is the swerve that breaks strict determinism and proves that the future is not entirely determined by the past</a:t>
            </a:r>
            <a:endParaRPr lang="en-AU" sz="2000" b="0" u="none" strike="noStrike">
              <a:solidFill>
                <a:srgbClr val="000000"/>
              </a:solidFill>
              <a:effectLst/>
              <a:uFillTx/>
              <a:latin typeface="Arial"/>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 name="PlaceHolder 1"/>
          <p:cNvSpPr>
            <a:spLocks noGrp="1"/>
          </p:cNvSpPr>
          <p:nvPr>
            <p:ph type="sldImg"/>
          </p:nvPr>
        </p:nvSpPr>
        <p:spPr>
          <a:xfrm>
            <a:off x="216000" y="812520"/>
            <a:ext cx="7126560" cy="4008240"/>
          </a:xfrm>
          <a:prstGeom prst="rect">
            <a:avLst/>
          </a:prstGeom>
          <a:ln w="0">
            <a:noFill/>
          </a:ln>
        </p:spPr>
      </p:sp>
      <p:sp>
        <p:nvSpPr>
          <p:cNvPr id="93"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ea typeface="Noto Sans"/>
              </a:rPr>
              <a:t>We must be careful not to over-rely on our macro summaries. Kurt Gödel's Incompleteness Theorems proved that in any sufficiently complex system, there are true statements that cannot be proven</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This acts as a wrecking ball to the idea that we can build a perfect logical framework, leaving us trapped in "logical silos" within the Ruliad</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Because our “towers of knowledge” are inherently incomplete there is no perfect external logic to save us so we are "condemned to be free" - forced into our own ongoing Existential project of continuous adaptation with choices under uncertainty</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We are Markov inference engines that can easily become "wrong-footed" when we mistake our own filtered perspective for the reality of Ruliad itself</a:t>
            </a:r>
            <a:endParaRPr lang="en-AU" sz="2000" b="0" u="none" strike="noStrike">
              <a:solidFill>
                <a:srgbClr val="000000"/>
              </a:solidFill>
              <a:effectLst/>
              <a:uFillTx/>
              <a:latin typeface="Arial"/>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4" name="PlaceHolder 1"/>
          <p:cNvSpPr>
            <a:spLocks noGrp="1"/>
          </p:cNvSpPr>
          <p:nvPr>
            <p:ph type="sldImg"/>
          </p:nvPr>
        </p:nvSpPr>
        <p:spPr>
          <a:xfrm>
            <a:off x="216000" y="812520"/>
            <a:ext cx="7126560" cy="4008240"/>
          </a:xfrm>
          <a:prstGeom prst="rect">
            <a:avLst/>
          </a:prstGeom>
          <a:ln w="0">
            <a:noFill/>
          </a:ln>
        </p:spPr>
      </p:sp>
      <p:sp>
        <p:nvSpPr>
          <p:cNvPr id="95" name="PlaceHolder 2"/>
          <p:cNvSpPr>
            <a:spLocks noGrp="1"/>
          </p:cNvSpPr>
          <p:nvPr>
            <p:ph type="body"/>
          </p:nvPr>
        </p:nvSpPr>
        <p:spPr>
          <a:xfrm>
            <a:off x="756000" y="5078520"/>
            <a:ext cx="6046920" cy="4810320"/>
          </a:xfrm>
          <a:prstGeom prst="rect">
            <a:avLst/>
          </a:prstGeom>
          <a:noFill/>
          <a:ln w="0">
            <a:noFill/>
          </a:ln>
        </p:spPr>
        <p:txBody>
          <a:bodyPr lIns="0" tIns="0" rIns="0" bIns="0" anchor="t">
            <a:noAutofit/>
          </a:bodyPr>
          <a:p>
            <a:pPr indent="0" algn="l">
              <a:lnSpc>
                <a:spcPct val="100000"/>
              </a:lnSpc>
              <a:buNone/>
              <a:tabLst>
                <a:tab pos="0" algn="l"/>
              </a:tabLst>
            </a:pPr>
            <a:r>
              <a:rPr lang="en-AU" sz="2000" b="0" u="none" strike="noStrike">
                <a:solidFill>
                  <a:srgbClr val="000000"/>
                </a:solidFill>
                <a:effectLst/>
                <a:uFillTx/>
                <a:latin typeface="Arial"/>
              </a:rPr>
              <a:t>So what is valuable in this world?</a:t>
            </a:r>
            <a:endParaRPr lang="en-AU" sz="2000" b="0" u="none" strike="noStrike">
              <a:solidFill>
                <a:srgbClr val="000000"/>
              </a:solidFill>
              <a:effectLst/>
              <a:uFillTx/>
              <a:latin typeface="Arial"/>
            </a:endParaRPr>
          </a:p>
          <a:p>
            <a:pPr indent="0" algn="l">
              <a:lnSpc>
                <a:spcPct val="100000"/>
              </a:lnSpc>
              <a:buNone/>
              <a:tabLst>
                <a:tab pos="0" algn="l"/>
              </a:tabLst>
            </a:pPr>
            <a:endParaRPr lang="en-AU" sz="2000" b="0" u="none" strike="noStrike">
              <a:solidFill>
                <a:srgbClr val="000000"/>
              </a:solidFill>
              <a:effectLst/>
              <a:uFillTx/>
              <a:latin typeface="Arial"/>
            </a:endParaRPr>
          </a:p>
          <a:p>
            <a:pPr indent="0" algn="l">
              <a:lnSpc>
                <a:spcPct val="100000"/>
              </a:lnSpc>
              <a:buNone/>
              <a:tabLst>
                <a:tab pos="0" algn="l"/>
              </a:tabLst>
            </a:pPr>
            <a:r>
              <a:rPr lang="en-AU" sz="2000" b="0" u="none" strike="noStrike">
                <a:solidFill>
                  <a:srgbClr val="000000"/>
                </a:solidFill>
                <a:effectLst/>
                <a:uFillTx/>
                <a:latin typeface="Arial"/>
              </a:rPr>
              <a:t>The core source of value comes from finding pockets of computational irreducibility—discoveries that allow us to jump ahead and do things much better or quicker</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As we "muddle forward" through millions of inputs, we must use the Epicurean hedonic calculus of pleasure minus anxiety and long-term pain to evaluate our choices</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By optimising our objective equation we each prioritise the path we perceive as the most self-promoting stable, meaningful path through the multiway graph</a:t>
            </a:r>
            <a:endParaRPr lang="en-AU" sz="2000" b="0" u="none" strike="noStrike">
              <a:solidFill>
                <a:srgbClr val="000000"/>
              </a:solidFill>
              <a:effectLst/>
              <a:uFillTx/>
              <a:latin typeface="Arial"/>
            </a:endParaRPr>
          </a:p>
          <a:p>
            <a:pPr marL="216000" indent="-216000" algn="l">
              <a:lnSpc>
                <a:spcPct val="100000"/>
              </a:lnSpc>
              <a:buClr>
                <a:srgbClr val="000000"/>
              </a:buClr>
              <a:buSzPct val="45000"/>
              <a:buFont typeface="Wingdings" charset="2"/>
              <a:buChar char=""/>
              <a:tabLst>
                <a:tab pos="0" algn="l"/>
              </a:tabLst>
            </a:pPr>
            <a:r>
              <a:rPr lang="en-AU" sz="2000" b="0" u="none" strike="noStrike">
                <a:solidFill>
                  <a:srgbClr val="000000"/>
                </a:solidFill>
                <a:effectLst/>
                <a:uFillTx/>
                <a:latin typeface="Arial"/>
                <a:ea typeface="Noto Sans"/>
              </a:rPr>
              <a:t> When everyone does this we have Adam Smith’s "invisible hand" in markets </a:t>
            </a:r>
            <a:endParaRPr lang="en-AU" sz="2000" b="0" u="none" strike="noStrike">
              <a:solidFill>
                <a:srgbClr val="000000"/>
              </a:solidFill>
              <a:effectLst/>
              <a:uFillTx/>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wo Content">
    <p:bg>
      <p:bgPr>
        <a:solidFill>
          <a:srgbClr val="FFFFFF"/>
        </a:solidFill>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4680"/>
            <a:ext cx="8228520" cy="114192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3" name="PlaceHolder 2"/>
          <p:cNvSpPr>
            <a:spLocks noGrp="1"/>
          </p:cNvSpPr>
          <p:nvPr>
            <p:ph type="body"/>
          </p:nvPr>
        </p:nvSpPr>
        <p:spPr>
          <a:xfrm>
            <a:off x="457200" y="1600200"/>
            <a:ext cx="4037400" cy="4524840"/>
          </a:xfrm>
          <a:prstGeom prst="rect">
            <a:avLst/>
          </a:prstGeom>
          <a:noFill/>
          <a:ln w="0">
            <a:noFill/>
          </a:ln>
        </p:spPr>
        <p:txBody>
          <a:bodyPr lIns="91440" tIns="45720" rIns="91440" bIns="45720" anchor="t">
            <a:noAutofit/>
          </a:bodyPr>
          <a:lstStyle>
            <a:lvl1pPr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1pPr>
            <a:lvl2pPr lvl="1"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2pPr>
            <a:lvl3pPr lvl="2"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3pPr>
            <a:lvl4pPr lvl="3"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4pPr>
            <a:lvl5pPr lvl="4"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5pPr>
          </a:lstStyle>
          <a:p>
            <a:pPr marL="343080" indent="-34308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Click to edit Master text styles</a:t>
            </a:r>
            <a:endParaRPr lang="en-US" sz="2800" b="0" u="none" strike="noStrike">
              <a:solidFill>
                <a:schemeClr val="dk1"/>
              </a:solidFill>
              <a:effectLst/>
              <a:uFillTx/>
              <a:latin typeface="Calibri"/>
            </a:endParaRPr>
          </a:p>
          <a:p>
            <a:pPr marL="743040" lvl="1" indent="-28584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Second level</a:t>
            </a:r>
            <a:endParaRPr lang="en-US" sz="2400" b="0" u="none" strike="noStrike">
              <a:solidFill>
                <a:schemeClr val="dk1"/>
              </a:solidFill>
              <a:effectLst/>
              <a:uFillTx/>
              <a:latin typeface="Calibri"/>
            </a:endParaRPr>
          </a:p>
          <a:p>
            <a:pPr marL="1143000" lvl="2"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Third level</a:t>
            </a:r>
            <a:endParaRPr lang="en-US" sz="2000" b="0" u="none" strike="noStrike">
              <a:solidFill>
                <a:schemeClr val="dk1"/>
              </a:solidFill>
              <a:effectLst/>
              <a:uFillTx/>
              <a:latin typeface="Calibri"/>
            </a:endParaRPr>
          </a:p>
          <a:p>
            <a:pPr marL="1600200" lvl="3"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Fourth level</a:t>
            </a:r>
            <a:endParaRPr lang="en-US" sz="1800" b="0" u="none" strike="noStrike">
              <a:solidFill>
                <a:schemeClr val="dk1"/>
              </a:solidFill>
              <a:effectLst/>
              <a:uFillTx/>
              <a:latin typeface="Calibri"/>
            </a:endParaRPr>
          </a:p>
          <a:p>
            <a:pPr marL="2057400" lvl="4"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Fifth level</a:t>
            </a:r>
            <a:endParaRPr lang="en-US" sz="1800" b="0" u="none" strike="noStrike">
              <a:solidFill>
                <a:schemeClr val="dk1"/>
              </a:solidFill>
              <a:effectLst/>
              <a:uFillTx/>
              <a:latin typeface="Calibri"/>
            </a:endParaRPr>
          </a:p>
        </p:txBody>
      </p:sp>
      <p:sp>
        <p:nvSpPr>
          <p:cNvPr id="4" name="PlaceHolder 3"/>
          <p:cNvSpPr>
            <a:spLocks noGrp="1"/>
          </p:cNvSpPr>
          <p:nvPr>
            <p:ph type="body"/>
          </p:nvPr>
        </p:nvSpPr>
        <p:spPr>
          <a:xfrm>
            <a:off x="4648320" y="1600200"/>
            <a:ext cx="4037400" cy="4524840"/>
          </a:xfrm>
          <a:prstGeom prst="rect">
            <a:avLst/>
          </a:prstGeom>
          <a:noFill/>
          <a:ln w="0">
            <a:noFill/>
          </a:ln>
        </p:spPr>
        <p:txBody>
          <a:bodyPr lIns="91440" tIns="45720" rIns="91440" bIns="45720" anchor="t">
            <a:noAutofit/>
          </a:bodyPr>
          <a:lstStyle>
            <a:lvl1pPr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1pPr>
            <a:lvl2pPr lvl="1"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2pPr>
            <a:lvl3pPr lvl="2"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3pPr>
            <a:lvl4pPr lvl="3"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4pPr>
            <a:lvl5pPr lvl="4" algn="l" defTabSz="914400">
              <a:lnSpc>
                <a:spcPct val="100000"/>
              </a:lnSpc>
              <a:spcBef>
                <a:spcPts val="360"/>
              </a:spcBef>
              <a:buClr>
                <a:srgbClr val="000000"/>
              </a:buClr>
              <a:buFont typeface="Arial"/>
              <a:buChar char="»"/>
              <a:defRPr lang="en-US" sz="1800" b="0" u="none" strike="noStrike">
                <a:solidFill>
                  <a:schemeClr val="dk1"/>
                </a:solidFill>
                <a:effectLst/>
                <a:uFillTx/>
                <a:latin typeface="Calibri"/>
              </a:defRPr>
            </a:lvl5pPr>
          </a:lstStyle>
          <a:p>
            <a:pPr marL="343080" indent="-34308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Click to edit Master text styles</a:t>
            </a:r>
            <a:endParaRPr lang="en-US" sz="2800" b="0" u="none" strike="noStrike">
              <a:solidFill>
                <a:schemeClr val="dk1"/>
              </a:solidFill>
              <a:effectLst/>
              <a:uFillTx/>
              <a:latin typeface="Calibri"/>
            </a:endParaRPr>
          </a:p>
          <a:p>
            <a:pPr marL="743040" lvl="1" indent="-28584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Second level</a:t>
            </a:r>
            <a:endParaRPr lang="en-US" sz="2400" b="0" u="none" strike="noStrike">
              <a:solidFill>
                <a:schemeClr val="dk1"/>
              </a:solidFill>
              <a:effectLst/>
              <a:uFillTx/>
              <a:latin typeface="Calibri"/>
            </a:endParaRPr>
          </a:p>
          <a:p>
            <a:pPr marL="1143000" lvl="2"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Third level</a:t>
            </a:r>
            <a:endParaRPr lang="en-US" sz="2000" b="0" u="none" strike="noStrike">
              <a:solidFill>
                <a:schemeClr val="dk1"/>
              </a:solidFill>
              <a:effectLst/>
              <a:uFillTx/>
              <a:latin typeface="Calibri"/>
            </a:endParaRPr>
          </a:p>
          <a:p>
            <a:pPr marL="1600200" lvl="3"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Fourth level</a:t>
            </a:r>
            <a:endParaRPr lang="en-US" sz="1800" b="0" u="none" strike="noStrike">
              <a:solidFill>
                <a:schemeClr val="dk1"/>
              </a:solidFill>
              <a:effectLst/>
              <a:uFillTx/>
              <a:latin typeface="Calibri"/>
            </a:endParaRPr>
          </a:p>
          <a:p>
            <a:pPr marL="2057400" lvl="4" indent="-228600" algn="l" defTabSz="914400">
              <a:lnSpc>
                <a:spcPct val="100000"/>
              </a:lnSpc>
              <a:spcBef>
                <a:spcPts val="360"/>
              </a:spcBef>
              <a:buClr>
                <a:srgbClr val="000000"/>
              </a:buClr>
              <a:buFont typeface="Arial"/>
              <a:buChar char="»"/>
            </a:pPr>
            <a:r>
              <a:rPr lang="en-US" sz="1800" b="0" u="none" strike="noStrike">
                <a:solidFill>
                  <a:schemeClr val="dk1"/>
                </a:solidFill>
                <a:effectLst/>
                <a:uFillTx/>
                <a:latin typeface="Calibri"/>
              </a:rPr>
              <a:t>Fifth level</a:t>
            </a:r>
            <a:endParaRPr lang="en-US" sz="1800" b="0" u="none" strike="noStrike">
              <a:solidFill>
                <a:schemeClr val="dk1"/>
              </a:solidFill>
              <a:effectLst/>
              <a:uFillTx/>
              <a:latin typeface="Calibri"/>
            </a:endParaRPr>
          </a:p>
        </p:txBody>
      </p:sp>
      <p:sp>
        <p:nvSpPr>
          <p:cNvPr id="5" name="PlaceHolder 4"/>
          <p:cNvSpPr>
            <a:spLocks noGrp="1"/>
          </p:cNvSpPr>
          <p:nvPr>
            <p:ph type="dt" idx="1"/>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6" name="PlaceHolder 5"/>
          <p:cNvSpPr>
            <a:spLocks noGrp="1"/>
          </p:cNvSpPr>
          <p:nvPr>
            <p:ph type="ftr" idx="2"/>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7" name="PlaceHolder 6"/>
          <p:cNvSpPr>
            <a:spLocks noGrp="1"/>
          </p:cNvSpPr>
          <p:nvPr>
            <p:ph type="sldNum" idx="3"/>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D9F56A27-8387-49FB-8CD4-F3C75D3A59C1}"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and Content">
    <p:bg>
      <p:bgPr>
        <a:solidFill>
          <a:srgbClr val="FFFFFF"/>
        </a:solidFill>
      </p:bgPr>
    </p:bg>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4680"/>
            <a:ext cx="8228520" cy="114192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52" name="PlaceHolder 2"/>
          <p:cNvSpPr>
            <a:spLocks noGrp="1"/>
          </p:cNvSpPr>
          <p:nvPr>
            <p:ph type="body"/>
          </p:nvPr>
        </p:nvSpPr>
        <p:spPr>
          <a:xfrm>
            <a:off x="457200" y="1600200"/>
            <a:ext cx="8228520" cy="4524840"/>
          </a:xfrm>
          <a:prstGeom prst="rect">
            <a:avLst/>
          </a:prstGeom>
          <a:noFill/>
          <a:ln w="0">
            <a:noFill/>
          </a:ln>
        </p:spPr>
        <p:txBody>
          <a:bodyPr lIns="91440" tIns="45720" rIns="91440" bIns="45720" ancho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53" name="PlaceHolder 3"/>
          <p:cNvSpPr>
            <a:spLocks noGrp="1"/>
          </p:cNvSpPr>
          <p:nvPr>
            <p:ph type="dt" idx="28"/>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54" name="PlaceHolder 4"/>
          <p:cNvSpPr>
            <a:spLocks noGrp="1"/>
          </p:cNvSpPr>
          <p:nvPr>
            <p:ph type="ftr" idx="29"/>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55" name="PlaceHolder 5"/>
          <p:cNvSpPr>
            <a:spLocks noGrp="1"/>
          </p:cNvSpPr>
          <p:nvPr>
            <p:ph type="sldNum" idx="30"/>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ABE57F42-8824-4551-A2C5-AE0A70BFF265}"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Section Header">
    <p:bg>
      <p:bgPr>
        <a:solidFill>
          <a:srgbClr val="FFFFFF"/>
        </a:solidFill>
      </p:bgPr>
    </p:bg>
    <p:spTree>
      <p:nvGrpSpPr>
        <p:cNvPr id="1" name=""/>
        <p:cNvGrpSpPr/>
        <p:nvPr/>
      </p:nvGrpSpPr>
      <p:grpSpPr>
        <a:xfrm>
          <a:off x="0" y="0"/>
          <a:ext cx="0" cy="0"/>
          <a:chOff x="0" y="0"/>
          <a:chExt cx="0" cy="0"/>
        </a:xfrm>
      </p:grpSpPr>
      <p:sp>
        <p:nvSpPr>
          <p:cNvPr id="56" name="PlaceHolder 1"/>
          <p:cNvSpPr>
            <a:spLocks noGrp="1"/>
          </p:cNvSpPr>
          <p:nvPr>
            <p:ph type="title"/>
          </p:nvPr>
        </p:nvSpPr>
        <p:spPr>
          <a:xfrm>
            <a:off x="722160" y="4406760"/>
            <a:ext cx="7771320" cy="1361160"/>
          </a:xfrm>
          <a:prstGeom prst="rect">
            <a:avLst/>
          </a:prstGeom>
          <a:noFill/>
          <a:ln w="0">
            <a:noFill/>
          </a:ln>
        </p:spPr>
        <p:txBody>
          <a:bodyPr lIns="91440" tIns="45720" rIns="91440" bIns="45720" anchor="t">
            <a:noAutofit/>
          </a:bodyPr>
          <a:lstStyle>
            <a:lvl1pPr indent="0" algn="l" defTabSz="914400">
              <a:lnSpc>
                <a:spcPct val="100000"/>
              </a:lnSpc>
              <a:buNone/>
              <a:tabLst>
                <a:tab pos="0" algn="l"/>
              </a:tabLst>
              <a:defRPr lang="en-US" sz="4000" b="1" u="none" strike="noStrike" cap="all">
                <a:solidFill>
                  <a:schemeClr val="dk1"/>
                </a:solidFill>
                <a:effectLst/>
                <a:uFillTx/>
                <a:latin typeface="Calibri"/>
              </a:defRPr>
            </a:lvl1pPr>
          </a:lstStyle>
          <a:p>
            <a:pPr indent="0" algn="l" defTabSz="914400">
              <a:lnSpc>
                <a:spcPct val="100000"/>
              </a:lnSpc>
              <a:buNone/>
              <a:tabLst>
                <a:tab pos="0" algn="l"/>
              </a:tabLst>
            </a:pPr>
            <a:r>
              <a:rPr lang="en-US" sz="4000" b="1" u="none" strike="noStrike" cap="all">
                <a:solidFill>
                  <a:schemeClr val="dk1"/>
                </a:solidFill>
                <a:effectLst/>
                <a:uFillTx/>
                <a:latin typeface="Calibri"/>
              </a:rPr>
              <a:t>Click to edit Master title style</a:t>
            </a:r>
            <a:endParaRPr lang="en-US" sz="4000" b="1" u="none" strike="noStrike" cap="all">
              <a:solidFill>
                <a:schemeClr val="dk1"/>
              </a:solidFill>
              <a:effectLst/>
              <a:uFillTx/>
              <a:latin typeface="Calibri"/>
            </a:endParaRPr>
          </a:p>
        </p:txBody>
      </p:sp>
      <p:sp>
        <p:nvSpPr>
          <p:cNvPr id="57" name="PlaceHolder 2"/>
          <p:cNvSpPr>
            <a:spLocks noGrp="1"/>
          </p:cNvSpPr>
          <p:nvPr>
            <p:ph type="body"/>
          </p:nvPr>
        </p:nvSpPr>
        <p:spPr>
          <a:xfrm>
            <a:off x="722160" y="2906640"/>
            <a:ext cx="7771320" cy="1499040"/>
          </a:xfrm>
          <a:prstGeom prst="rect">
            <a:avLst/>
          </a:prstGeom>
          <a:noFill/>
          <a:ln w="0">
            <a:noFill/>
          </a:ln>
        </p:spPr>
        <p:txBody>
          <a:bodyPr lIns="91440" tIns="45720" rIns="91440" bIns="45720" anchor="b">
            <a:noAutofit/>
          </a:bodyPr>
          <a:lstStyle>
            <a:lvl1pPr indent="0" algn="l" defTabSz="914400">
              <a:lnSpc>
                <a:spcPct val="100000"/>
              </a:lnSpc>
              <a:spcBef>
                <a:spcPts val="400"/>
              </a:spcBef>
              <a:buNone/>
              <a:tabLst>
                <a:tab pos="0" algn="l"/>
              </a:tabLst>
              <a:defRPr lang="en-US" sz="2000" b="0" u="none" strike="noStrike">
                <a:solidFill>
                  <a:schemeClr val="dk1">
                    <a:tint val="75000"/>
                  </a:schemeClr>
                </a:solidFill>
                <a:effectLst/>
                <a:uFillTx/>
                <a:latin typeface="Calibri"/>
              </a:defRPr>
            </a:lvl1pPr>
          </a:lstStyle>
          <a:p>
            <a:pPr indent="0" algn="l" defTabSz="914400">
              <a:lnSpc>
                <a:spcPct val="100000"/>
              </a:lnSpc>
              <a:spcBef>
                <a:spcPts val="400"/>
              </a:spcBef>
              <a:buNone/>
              <a:tabLst>
                <a:tab pos="0" algn="l"/>
              </a:tabLst>
            </a:pPr>
            <a:r>
              <a:rPr lang="en-US" sz="2000" b="0" u="none" strike="noStrike">
                <a:solidFill>
                  <a:schemeClr val="dk1">
                    <a:tint val="75000"/>
                  </a:schemeClr>
                </a:solidFill>
                <a:effectLst/>
                <a:uFillTx/>
                <a:latin typeface="Calibri"/>
              </a:rPr>
              <a:t>Click to edit Master text styles</a:t>
            </a:r>
            <a:endParaRPr lang="en-US" sz="2000" b="0" u="none" strike="noStrike">
              <a:solidFill>
                <a:schemeClr val="dk1">
                  <a:tint val="75000"/>
                </a:schemeClr>
              </a:solidFill>
              <a:effectLst/>
              <a:uFillTx/>
              <a:latin typeface="Calibri"/>
            </a:endParaRPr>
          </a:p>
        </p:txBody>
      </p:sp>
      <p:sp>
        <p:nvSpPr>
          <p:cNvPr id="58" name="PlaceHolder 3"/>
          <p:cNvSpPr>
            <a:spLocks noGrp="1"/>
          </p:cNvSpPr>
          <p:nvPr>
            <p:ph type="dt" idx="31"/>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59" name="PlaceHolder 4"/>
          <p:cNvSpPr>
            <a:spLocks noGrp="1"/>
          </p:cNvSpPr>
          <p:nvPr>
            <p:ph type="ftr" idx="32"/>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60" name="PlaceHolder 5"/>
          <p:cNvSpPr>
            <a:spLocks noGrp="1"/>
          </p:cNvSpPr>
          <p:nvPr>
            <p:ph type="sldNum" idx="33"/>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BE5A8048-C286-45FE-8287-5D325B37CD5B}"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mparison">
    <p:bg>
      <p:bgPr>
        <a:solidFill>
          <a:srgbClr val="FFFFFF"/>
        </a:solidFill>
      </p:bgPr>
    </p:bg>
    <p:spTree>
      <p:nvGrpSpPr>
        <p:cNvPr id="1" name=""/>
        <p:cNvGrpSpPr/>
        <p:nvPr/>
      </p:nvGrpSpPr>
      <p:grpSpPr>
        <a:xfrm>
          <a:off x="0" y="0"/>
          <a:ext cx="0" cy="0"/>
          <a:chOff x="0" y="0"/>
          <a:chExt cx="0" cy="0"/>
        </a:xfrm>
      </p:grpSpPr>
      <p:sp>
        <p:nvSpPr>
          <p:cNvPr id="8" name="PlaceHolder 1"/>
          <p:cNvSpPr>
            <a:spLocks noGrp="1"/>
          </p:cNvSpPr>
          <p:nvPr>
            <p:ph type="title"/>
          </p:nvPr>
        </p:nvSpPr>
        <p:spPr>
          <a:xfrm>
            <a:off x="457200" y="274680"/>
            <a:ext cx="8228520" cy="114192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9" name="PlaceHolder 2"/>
          <p:cNvSpPr>
            <a:spLocks noGrp="1"/>
          </p:cNvSpPr>
          <p:nvPr>
            <p:ph type="body"/>
          </p:nvPr>
        </p:nvSpPr>
        <p:spPr>
          <a:xfrm>
            <a:off x="457200" y="1535040"/>
            <a:ext cx="4039200" cy="638640"/>
          </a:xfrm>
          <a:prstGeom prst="rect">
            <a:avLst/>
          </a:prstGeom>
          <a:noFill/>
          <a:ln w="0">
            <a:noFill/>
          </a:ln>
        </p:spPr>
        <p:txBody>
          <a:bodyPr lIns="91440" tIns="45720" rIns="91440" bIns="45720" anchor="b">
            <a:noAutofit/>
          </a:bodyPr>
          <a:lstStyle>
            <a:lvl1pPr indent="0" algn="l" defTabSz="914400">
              <a:lnSpc>
                <a:spcPct val="100000"/>
              </a:lnSpc>
              <a:spcBef>
                <a:spcPts val="479"/>
              </a:spcBef>
              <a:buNone/>
              <a:tabLst>
                <a:tab pos="0" algn="l"/>
              </a:tabLst>
              <a:defRPr lang="en-US" sz="2400" b="1" u="none" strike="noStrike">
                <a:solidFill>
                  <a:schemeClr val="dk1"/>
                </a:solidFill>
                <a:effectLst/>
                <a:uFillTx/>
                <a:latin typeface="Calibri"/>
              </a:defRPr>
            </a:lvl1pPr>
          </a:lstStyle>
          <a:p>
            <a:pPr indent="0" algn="l" defTabSz="914400">
              <a:lnSpc>
                <a:spcPct val="100000"/>
              </a:lnSpc>
              <a:spcBef>
                <a:spcPts val="479"/>
              </a:spcBef>
              <a:buNone/>
              <a:tabLst>
                <a:tab pos="0" algn="l"/>
              </a:tabLst>
            </a:pPr>
            <a:r>
              <a:rPr lang="en-US" sz="2400" b="1"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p:txBody>
      </p:sp>
      <p:sp>
        <p:nvSpPr>
          <p:cNvPr id="10" name="PlaceHolder 3"/>
          <p:cNvSpPr>
            <a:spLocks noGrp="1"/>
          </p:cNvSpPr>
          <p:nvPr>
            <p:ph type="body"/>
          </p:nvPr>
        </p:nvSpPr>
        <p:spPr>
          <a:xfrm>
            <a:off x="457200" y="2174760"/>
            <a:ext cx="4039200" cy="3950280"/>
          </a:xfrm>
          <a:prstGeom prst="rect">
            <a:avLst/>
          </a:prstGeom>
          <a:noFill/>
          <a:ln w="0">
            <a:noFill/>
          </a:ln>
        </p:spPr>
        <p:txBody>
          <a:bodyPr lIns="91440" tIns="45720" rIns="91440" bIns="45720" anchor="t">
            <a:noAutofit/>
          </a:bodyPr>
          <a:lstStyle>
            <a:lvl1pPr algn="l" defTabSz="914400">
              <a:lnSpc>
                <a:spcPct val="100000"/>
              </a:lnSpc>
              <a:spcBef>
                <a:spcPts val="479"/>
              </a:spcBef>
              <a:buClr>
                <a:srgbClr val="000000"/>
              </a:buClr>
              <a:buFont typeface="Arial"/>
              <a:buChar char="•"/>
              <a:tabLst>
                <a:tab pos="0" algn="l"/>
              </a:tabLst>
              <a:defRPr lang="en-US" sz="2400" b="0" u="none" strike="noStrike">
                <a:solidFill>
                  <a:schemeClr val="dk1"/>
                </a:solidFill>
                <a:effectLst/>
                <a:uFillTx/>
                <a:latin typeface="Calibri"/>
              </a:defRPr>
            </a:lvl1pPr>
            <a:lvl2pPr lvl="1" algn="l" defTabSz="914400">
              <a:lnSpc>
                <a:spcPct val="100000"/>
              </a:lnSpc>
              <a:spcBef>
                <a:spcPts val="400"/>
              </a:spcBef>
              <a:buClr>
                <a:srgbClr val="000000"/>
              </a:buClr>
              <a:buFont typeface="Arial"/>
              <a:buChar char="–"/>
              <a:tabLst>
                <a:tab pos="0" algn="l"/>
              </a:tabLst>
              <a:defRPr lang="en-US" sz="2000" b="0" u="none" strike="noStrike">
                <a:solidFill>
                  <a:schemeClr val="dk1"/>
                </a:solidFill>
                <a:effectLst/>
                <a:uFillTx/>
                <a:latin typeface="Calibri"/>
              </a:defRPr>
            </a:lvl2pPr>
            <a:lvl3pPr lvl="2" algn="l" defTabSz="914400">
              <a:lnSpc>
                <a:spcPct val="100000"/>
              </a:lnSpc>
              <a:spcBef>
                <a:spcPts val="360"/>
              </a:spcBef>
              <a:buClr>
                <a:srgbClr val="000000"/>
              </a:buClr>
              <a:buFont typeface="Arial"/>
              <a:buChar char="•"/>
              <a:tabLst>
                <a:tab pos="0" algn="l"/>
              </a:tabLst>
              <a:defRPr lang="en-US" sz="1800" b="0" u="none" strike="noStrike">
                <a:solidFill>
                  <a:schemeClr val="dk1"/>
                </a:solidFill>
                <a:effectLst/>
                <a:uFillTx/>
                <a:latin typeface="Calibri"/>
              </a:defRPr>
            </a:lvl3pPr>
            <a:lvl4pPr lvl="3"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4pPr>
            <a:lvl5pPr lvl="4"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5pPr>
          </a:lstStyle>
          <a:p>
            <a:pPr marL="343080" indent="-343080" algn="l" defTabSz="914400">
              <a:lnSpc>
                <a:spcPct val="100000"/>
              </a:lnSpc>
              <a:spcBef>
                <a:spcPts val="479"/>
              </a:spcBef>
              <a:buClr>
                <a:srgbClr val="000000"/>
              </a:buClr>
              <a:buFont typeface="Arial"/>
              <a:buChar char="•"/>
              <a:tabLst>
                <a:tab pos="0" algn="l"/>
              </a:tabLst>
            </a:pPr>
            <a:r>
              <a:rPr lang="en-US" sz="2400" b="0"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a:p>
            <a:pPr marL="743040" lvl="1" indent="-285840" algn="l" defTabSz="914400">
              <a:lnSpc>
                <a:spcPct val="100000"/>
              </a:lnSpc>
              <a:spcBef>
                <a:spcPts val="400"/>
              </a:spcBef>
              <a:buClr>
                <a:srgbClr val="000000"/>
              </a:buClr>
              <a:buFont typeface="Arial"/>
              <a:buChar char="–"/>
              <a:tabLst>
                <a:tab pos="0" algn="l"/>
              </a:tabLst>
            </a:pPr>
            <a:r>
              <a:rPr lang="en-US" sz="2000" b="0" u="none" strike="noStrike">
                <a:solidFill>
                  <a:schemeClr val="dk1"/>
                </a:solidFill>
                <a:effectLst/>
                <a:uFillTx/>
                <a:latin typeface="Calibri"/>
              </a:rPr>
              <a:t>Second level</a:t>
            </a:r>
            <a:endParaRPr lang="en-US" sz="2000" b="0" u="none" strike="noStrike">
              <a:solidFill>
                <a:schemeClr val="dk1"/>
              </a:solidFill>
              <a:effectLst/>
              <a:uFillTx/>
              <a:latin typeface="Calibri"/>
            </a:endParaRPr>
          </a:p>
          <a:p>
            <a:pPr marL="1143000" lvl="2" indent="-228600" algn="l" defTabSz="914400">
              <a:lnSpc>
                <a:spcPct val="100000"/>
              </a:lnSpc>
              <a:spcBef>
                <a:spcPts val="360"/>
              </a:spcBef>
              <a:buClr>
                <a:srgbClr val="000000"/>
              </a:buClr>
              <a:buFont typeface="Arial"/>
              <a:buChar char="•"/>
              <a:tabLst>
                <a:tab pos="0" algn="l"/>
              </a:tabLst>
            </a:pPr>
            <a:r>
              <a:rPr lang="en-US" sz="1800" b="0" u="none" strike="noStrike">
                <a:solidFill>
                  <a:schemeClr val="dk1"/>
                </a:solidFill>
                <a:effectLst/>
                <a:uFillTx/>
                <a:latin typeface="Calibri"/>
              </a:rPr>
              <a:t>Third level</a:t>
            </a:r>
            <a:endParaRPr lang="en-US" sz="1800" b="0" u="none" strike="noStrike">
              <a:solidFill>
                <a:schemeClr val="dk1"/>
              </a:solidFill>
              <a:effectLst/>
              <a:uFillTx/>
              <a:latin typeface="Calibri"/>
            </a:endParaRPr>
          </a:p>
          <a:p>
            <a:pPr marL="1600200" lvl="3"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Fourth level</a:t>
            </a:r>
            <a:endParaRPr lang="en-US" sz="1600" b="0" u="none" strike="noStrike">
              <a:solidFill>
                <a:schemeClr val="dk1"/>
              </a:solidFill>
              <a:effectLst/>
              <a:uFillTx/>
              <a:latin typeface="Calibri"/>
            </a:endParaRPr>
          </a:p>
          <a:p>
            <a:pPr marL="2057400" lvl="4"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Fifth level</a:t>
            </a:r>
            <a:endParaRPr lang="en-US" sz="1600" b="0" u="none" strike="noStrike">
              <a:solidFill>
                <a:schemeClr val="dk1"/>
              </a:solidFill>
              <a:effectLst/>
              <a:uFillTx/>
              <a:latin typeface="Calibri"/>
            </a:endParaRPr>
          </a:p>
        </p:txBody>
      </p:sp>
      <p:sp>
        <p:nvSpPr>
          <p:cNvPr id="11" name="PlaceHolder 4"/>
          <p:cNvSpPr>
            <a:spLocks noGrp="1"/>
          </p:cNvSpPr>
          <p:nvPr>
            <p:ph type="body"/>
          </p:nvPr>
        </p:nvSpPr>
        <p:spPr>
          <a:xfrm>
            <a:off x="4645080" y="1535040"/>
            <a:ext cx="4040640" cy="638640"/>
          </a:xfrm>
          <a:prstGeom prst="rect">
            <a:avLst/>
          </a:prstGeom>
          <a:noFill/>
          <a:ln w="0">
            <a:noFill/>
          </a:ln>
        </p:spPr>
        <p:txBody>
          <a:bodyPr lIns="91440" tIns="45720" rIns="91440" bIns="45720" anchor="b">
            <a:noAutofit/>
          </a:bodyPr>
          <a:lstStyle>
            <a:lvl1pPr indent="0" algn="l" defTabSz="914400">
              <a:lnSpc>
                <a:spcPct val="100000"/>
              </a:lnSpc>
              <a:spcBef>
                <a:spcPts val="479"/>
              </a:spcBef>
              <a:buNone/>
              <a:tabLst>
                <a:tab pos="0" algn="l"/>
              </a:tabLst>
              <a:defRPr lang="en-US" sz="2400" b="1" u="none" strike="noStrike">
                <a:solidFill>
                  <a:schemeClr val="dk1"/>
                </a:solidFill>
                <a:effectLst/>
                <a:uFillTx/>
                <a:latin typeface="Calibri"/>
              </a:defRPr>
            </a:lvl1pPr>
          </a:lstStyle>
          <a:p>
            <a:pPr indent="0" algn="l" defTabSz="914400">
              <a:lnSpc>
                <a:spcPct val="100000"/>
              </a:lnSpc>
              <a:spcBef>
                <a:spcPts val="479"/>
              </a:spcBef>
              <a:buNone/>
              <a:tabLst>
                <a:tab pos="0" algn="l"/>
              </a:tabLst>
            </a:pPr>
            <a:r>
              <a:rPr lang="en-US" sz="2400" b="1"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p:txBody>
      </p:sp>
      <p:sp>
        <p:nvSpPr>
          <p:cNvPr id="12" name="PlaceHolder 5"/>
          <p:cNvSpPr>
            <a:spLocks noGrp="1"/>
          </p:cNvSpPr>
          <p:nvPr>
            <p:ph type="body"/>
          </p:nvPr>
        </p:nvSpPr>
        <p:spPr>
          <a:xfrm>
            <a:off x="4645080" y="2174760"/>
            <a:ext cx="4040640" cy="3950280"/>
          </a:xfrm>
          <a:prstGeom prst="rect">
            <a:avLst/>
          </a:prstGeom>
          <a:noFill/>
          <a:ln w="0">
            <a:noFill/>
          </a:ln>
        </p:spPr>
        <p:txBody>
          <a:bodyPr lIns="91440" tIns="45720" rIns="91440" bIns="45720" anchor="t">
            <a:noAutofit/>
          </a:bodyPr>
          <a:lstStyle>
            <a:lvl1pPr algn="l" defTabSz="914400">
              <a:lnSpc>
                <a:spcPct val="100000"/>
              </a:lnSpc>
              <a:spcBef>
                <a:spcPts val="479"/>
              </a:spcBef>
              <a:buClr>
                <a:srgbClr val="000000"/>
              </a:buClr>
              <a:buFont typeface="Arial"/>
              <a:buChar char="•"/>
              <a:tabLst>
                <a:tab pos="0" algn="l"/>
              </a:tabLst>
              <a:defRPr lang="en-US" sz="2400" b="0" u="none" strike="noStrike">
                <a:solidFill>
                  <a:schemeClr val="dk1"/>
                </a:solidFill>
                <a:effectLst/>
                <a:uFillTx/>
                <a:latin typeface="Calibri"/>
              </a:defRPr>
            </a:lvl1pPr>
            <a:lvl2pPr lvl="1" algn="l" defTabSz="914400">
              <a:lnSpc>
                <a:spcPct val="100000"/>
              </a:lnSpc>
              <a:spcBef>
                <a:spcPts val="400"/>
              </a:spcBef>
              <a:buClr>
                <a:srgbClr val="000000"/>
              </a:buClr>
              <a:buFont typeface="Arial"/>
              <a:buChar char="–"/>
              <a:tabLst>
                <a:tab pos="0" algn="l"/>
              </a:tabLst>
              <a:defRPr lang="en-US" sz="2000" b="0" u="none" strike="noStrike">
                <a:solidFill>
                  <a:schemeClr val="dk1"/>
                </a:solidFill>
                <a:effectLst/>
                <a:uFillTx/>
                <a:latin typeface="Calibri"/>
              </a:defRPr>
            </a:lvl2pPr>
            <a:lvl3pPr lvl="2" algn="l" defTabSz="914400">
              <a:lnSpc>
                <a:spcPct val="100000"/>
              </a:lnSpc>
              <a:spcBef>
                <a:spcPts val="360"/>
              </a:spcBef>
              <a:buClr>
                <a:srgbClr val="000000"/>
              </a:buClr>
              <a:buFont typeface="Arial"/>
              <a:buChar char="•"/>
              <a:tabLst>
                <a:tab pos="0" algn="l"/>
              </a:tabLst>
              <a:defRPr lang="en-US" sz="1800" b="0" u="none" strike="noStrike">
                <a:solidFill>
                  <a:schemeClr val="dk1"/>
                </a:solidFill>
                <a:effectLst/>
                <a:uFillTx/>
                <a:latin typeface="Calibri"/>
              </a:defRPr>
            </a:lvl3pPr>
            <a:lvl4pPr lvl="3"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4pPr>
            <a:lvl5pPr lvl="4" algn="l" defTabSz="914400">
              <a:lnSpc>
                <a:spcPct val="100000"/>
              </a:lnSpc>
              <a:spcBef>
                <a:spcPts val="320"/>
              </a:spcBef>
              <a:buClr>
                <a:srgbClr val="000000"/>
              </a:buClr>
              <a:buFont typeface="Arial"/>
              <a:buChar char="»"/>
              <a:tabLst>
                <a:tab pos="0" algn="l"/>
              </a:tabLst>
              <a:defRPr lang="en-US" sz="1600" b="0" u="none" strike="noStrike">
                <a:solidFill>
                  <a:schemeClr val="dk1"/>
                </a:solidFill>
                <a:effectLst/>
                <a:uFillTx/>
                <a:latin typeface="Calibri"/>
              </a:defRPr>
            </a:lvl5pPr>
          </a:lstStyle>
          <a:p>
            <a:pPr marL="343080" indent="-343080" algn="l" defTabSz="914400">
              <a:lnSpc>
                <a:spcPct val="100000"/>
              </a:lnSpc>
              <a:spcBef>
                <a:spcPts val="479"/>
              </a:spcBef>
              <a:buClr>
                <a:srgbClr val="000000"/>
              </a:buClr>
              <a:buFont typeface="Arial"/>
              <a:buChar char="•"/>
              <a:tabLst>
                <a:tab pos="0" algn="l"/>
              </a:tabLst>
            </a:pPr>
            <a:r>
              <a:rPr lang="en-US" sz="2400" b="0" u="none" strike="noStrike">
                <a:solidFill>
                  <a:schemeClr val="dk1"/>
                </a:solidFill>
                <a:effectLst/>
                <a:uFillTx/>
                <a:latin typeface="Calibri"/>
              </a:rPr>
              <a:t>Click to edit Master text styles</a:t>
            </a:r>
            <a:endParaRPr lang="en-US" sz="2400" b="0" u="none" strike="noStrike">
              <a:solidFill>
                <a:schemeClr val="dk1"/>
              </a:solidFill>
              <a:effectLst/>
              <a:uFillTx/>
              <a:latin typeface="Calibri"/>
            </a:endParaRPr>
          </a:p>
          <a:p>
            <a:pPr marL="743040" lvl="1" indent="-285840" algn="l" defTabSz="914400">
              <a:lnSpc>
                <a:spcPct val="100000"/>
              </a:lnSpc>
              <a:spcBef>
                <a:spcPts val="400"/>
              </a:spcBef>
              <a:buClr>
                <a:srgbClr val="000000"/>
              </a:buClr>
              <a:buFont typeface="Arial"/>
              <a:buChar char="–"/>
              <a:tabLst>
                <a:tab pos="0" algn="l"/>
              </a:tabLst>
            </a:pPr>
            <a:r>
              <a:rPr lang="en-US" sz="2000" b="0" u="none" strike="noStrike">
                <a:solidFill>
                  <a:schemeClr val="dk1"/>
                </a:solidFill>
                <a:effectLst/>
                <a:uFillTx/>
                <a:latin typeface="Calibri"/>
              </a:rPr>
              <a:t>Second level</a:t>
            </a:r>
            <a:endParaRPr lang="en-US" sz="2000" b="0" u="none" strike="noStrike">
              <a:solidFill>
                <a:schemeClr val="dk1"/>
              </a:solidFill>
              <a:effectLst/>
              <a:uFillTx/>
              <a:latin typeface="Calibri"/>
            </a:endParaRPr>
          </a:p>
          <a:p>
            <a:pPr marL="1143000" lvl="2" indent="-228600" algn="l" defTabSz="914400">
              <a:lnSpc>
                <a:spcPct val="100000"/>
              </a:lnSpc>
              <a:spcBef>
                <a:spcPts val="360"/>
              </a:spcBef>
              <a:buClr>
                <a:srgbClr val="000000"/>
              </a:buClr>
              <a:buFont typeface="Arial"/>
              <a:buChar char="•"/>
              <a:tabLst>
                <a:tab pos="0" algn="l"/>
              </a:tabLst>
            </a:pPr>
            <a:r>
              <a:rPr lang="en-US" sz="1800" b="0" u="none" strike="noStrike">
                <a:solidFill>
                  <a:schemeClr val="dk1"/>
                </a:solidFill>
                <a:effectLst/>
                <a:uFillTx/>
                <a:latin typeface="Calibri"/>
              </a:rPr>
              <a:t>Third level</a:t>
            </a:r>
            <a:endParaRPr lang="en-US" sz="1800" b="0" u="none" strike="noStrike">
              <a:solidFill>
                <a:schemeClr val="dk1"/>
              </a:solidFill>
              <a:effectLst/>
              <a:uFillTx/>
              <a:latin typeface="Calibri"/>
            </a:endParaRPr>
          </a:p>
          <a:p>
            <a:pPr marL="1600200" lvl="3"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Fourth level</a:t>
            </a:r>
            <a:endParaRPr lang="en-US" sz="1600" b="0" u="none" strike="noStrike">
              <a:solidFill>
                <a:schemeClr val="dk1"/>
              </a:solidFill>
              <a:effectLst/>
              <a:uFillTx/>
              <a:latin typeface="Calibri"/>
            </a:endParaRPr>
          </a:p>
          <a:p>
            <a:pPr marL="2057400" lvl="4" indent="-228600" algn="l" defTabSz="914400">
              <a:lnSpc>
                <a:spcPct val="100000"/>
              </a:lnSpc>
              <a:spcBef>
                <a:spcPts val="320"/>
              </a:spcBef>
              <a:buClr>
                <a:srgbClr val="000000"/>
              </a:buClr>
              <a:buFont typeface="Arial"/>
              <a:buChar char="»"/>
              <a:tabLst>
                <a:tab pos="0" algn="l"/>
              </a:tabLst>
            </a:pPr>
            <a:r>
              <a:rPr lang="en-US" sz="1600" b="0" u="none" strike="noStrike">
                <a:solidFill>
                  <a:schemeClr val="dk1"/>
                </a:solidFill>
                <a:effectLst/>
                <a:uFillTx/>
                <a:latin typeface="Calibri"/>
              </a:rPr>
              <a:t>Fifth level</a:t>
            </a:r>
            <a:endParaRPr lang="en-US" sz="1600" b="0" u="none" strike="noStrike">
              <a:solidFill>
                <a:schemeClr val="dk1"/>
              </a:solidFill>
              <a:effectLst/>
              <a:uFillTx/>
              <a:latin typeface="Calibri"/>
            </a:endParaRPr>
          </a:p>
        </p:txBody>
      </p:sp>
      <p:sp>
        <p:nvSpPr>
          <p:cNvPr id="13" name="PlaceHolder 6"/>
          <p:cNvSpPr>
            <a:spLocks noGrp="1"/>
          </p:cNvSpPr>
          <p:nvPr>
            <p:ph type="dt" idx="4"/>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14" name="PlaceHolder 7"/>
          <p:cNvSpPr>
            <a:spLocks noGrp="1"/>
          </p:cNvSpPr>
          <p:nvPr>
            <p:ph type="ftr" idx="5"/>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15" name="PlaceHolder 8"/>
          <p:cNvSpPr>
            <a:spLocks noGrp="1"/>
          </p:cNvSpPr>
          <p:nvPr>
            <p:ph type="sldNum" idx="6"/>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E9E6F2C0-775F-49CE-9F7B-17A220F6A0DD}"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bg>
      <p:bgPr>
        <a:solidFill>
          <a:srgbClr val="FFFFFF"/>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4680"/>
            <a:ext cx="8228520" cy="114192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17" name="PlaceHolder 2"/>
          <p:cNvSpPr>
            <a:spLocks noGrp="1"/>
          </p:cNvSpPr>
          <p:nvPr>
            <p:ph type="dt" idx="7"/>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18" name="PlaceHolder 3"/>
          <p:cNvSpPr>
            <a:spLocks noGrp="1"/>
          </p:cNvSpPr>
          <p:nvPr>
            <p:ph type="ftr" idx="8"/>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19" name="PlaceHolder 4"/>
          <p:cNvSpPr>
            <a:spLocks noGrp="1"/>
          </p:cNvSpPr>
          <p:nvPr>
            <p:ph type="sldNum" idx="9"/>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8A577404-6CBE-4808-8CFB-A34DFD029E9E}"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bg>
      <p:bgPr>
        <a:solidFill>
          <a:srgbClr val="FFFFFF"/>
        </a:solidFill>
      </p:bgPr>
    </p:bg>
    <p:spTree>
      <p:nvGrpSpPr>
        <p:cNvPr id="1" name=""/>
        <p:cNvGrpSpPr/>
        <p:nvPr/>
      </p:nvGrpSpPr>
      <p:grpSpPr>
        <a:xfrm>
          <a:off x="0" y="0"/>
          <a:ext cx="0" cy="0"/>
          <a:chOff x="0" y="0"/>
          <a:chExt cx="0" cy="0"/>
        </a:xfrm>
      </p:grpSpPr>
      <p:sp>
        <p:nvSpPr>
          <p:cNvPr id="20" name="PlaceHolder 1"/>
          <p:cNvSpPr>
            <a:spLocks noGrp="1"/>
          </p:cNvSpPr>
          <p:nvPr>
            <p:ph type="dt" idx="10"/>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21" name="PlaceHolder 2"/>
          <p:cNvSpPr>
            <a:spLocks noGrp="1"/>
          </p:cNvSpPr>
          <p:nvPr>
            <p:ph type="ftr" idx="11"/>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22" name="PlaceHolder 3"/>
          <p:cNvSpPr>
            <a:spLocks noGrp="1"/>
          </p:cNvSpPr>
          <p:nvPr>
            <p:ph type="sldNum" idx="12"/>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4E1447B2-F14D-427B-9199-58FE14B734FA}"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
        <p:nvSpPr>
          <p:cNvPr id="23" name="PlaceHolder 4"/>
          <p:cNvSpPr>
            <a:spLocks noGrp="1"/>
          </p:cNvSpPr>
          <p:nvPr>
            <p:ph type="title"/>
          </p:nvPr>
        </p:nvSpPr>
        <p:spPr>
          <a:xfrm>
            <a:off x="812520" y="364680"/>
            <a:ext cx="14629320" cy="1525680"/>
          </a:xfrm>
          <a:prstGeom prst="rect">
            <a:avLst/>
          </a:prstGeom>
          <a:noFill/>
          <a:ln w="0">
            <a:noFill/>
          </a:ln>
        </p:spPr>
        <p:txBody>
          <a:bodyPr lIns="0" tIns="0" rIns="0" bIns="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the title text format</a:t>
            </a:r>
            <a:endParaRPr lang="en-US" sz="4400" b="0" u="none" strike="noStrike">
              <a:solidFill>
                <a:schemeClr val="dk1"/>
              </a:solidFill>
              <a:effectLst/>
              <a:uFillTx/>
              <a:latin typeface="Calibri"/>
            </a:endParaRPr>
          </a:p>
        </p:txBody>
      </p:sp>
      <p:sp>
        <p:nvSpPr>
          <p:cNvPr id="24" name="PlaceHolder 5"/>
          <p:cNvSpPr>
            <a:spLocks noGrp="1"/>
          </p:cNvSpPr>
          <p:nvPr>
            <p:ph type="body"/>
          </p:nvPr>
        </p:nvSpPr>
        <p:spPr>
          <a:xfrm>
            <a:off x="812520" y="2139480"/>
            <a:ext cx="14629320" cy="5302080"/>
          </a:xfrm>
          <a:prstGeom prst="rect">
            <a:avLst/>
          </a:prstGeom>
          <a:noFill/>
          <a:ln w="0">
            <a:noFill/>
          </a:ln>
        </p:spPr>
        <p:txBody>
          <a:bodyPr lIns="0" tIns="0" rIns="0" bIns="0" anchor="t">
            <a:norm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SzPct val="75000"/>
              <a:buFont typeface="Symbol" charset="2"/>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SzPct val="45000"/>
              <a:buFont typeface="Wingdings" charset="2"/>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SzPct val="75000"/>
              <a:buFont typeface="Symbol" charset="2"/>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SzPct val="45000"/>
              <a:buFont typeface="Wingdings" charset="2"/>
              <a:buChar char=""/>
              <a:defRPr lang="en-US" sz="2000" b="0" u="none" strike="noStrike">
                <a:solidFill>
                  <a:schemeClr val="dk1"/>
                </a:solidFill>
                <a:effectLst/>
                <a:uFillTx/>
                <a:latin typeface="Calibri"/>
              </a:defRPr>
            </a:lvl5pPr>
            <a:lvl6pPr lvl="5"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6pPr>
            <a:lvl7pPr lvl="6" algn="l" defTabSz="914400">
              <a:lnSpc>
                <a:spcPct val="100000"/>
              </a:lnSpc>
              <a:spcBef>
                <a:spcPts val="283"/>
              </a:spcBef>
              <a:buClr>
                <a:srgbClr val="000000"/>
              </a:buClr>
              <a:buSzPct val="45000"/>
              <a:buFont typeface="Wingdings" charset="2"/>
              <a:buChar char=""/>
              <a:defRPr lang="en-US" sz="2000" b="0" u="none" strike="noStrike">
                <a:solidFill>
                  <a:schemeClr val="dk1"/>
                </a:solidFill>
                <a:effectLst/>
                <a:uFillTx/>
                <a:latin typeface="Calibri"/>
              </a:defRPr>
            </a:lvl7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the outline text format</a:t>
            </a:r>
            <a:endParaRPr lang="en-US" sz="3200" b="0" u="none" strike="noStrike">
              <a:solidFill>
                <a:schemeClr val="dk1"/>
              </a:solidFill>
              <a:effectLst/>
              <a:uFillTx/>
              <a:latin typeface="Calibri"/>
            </a:endParaRPr>
          </a:p>
          <a:p>
            <a:pPr marL="864000" lvl="1" indent="-324000" algn="l" defTabSz="914400">
              <a:lnSpc>
                <a:spcPct val="100000"/>
              </a:lnSpc>
              <a:spcBef>
                <a:spcPts val="561"/>
              </a:spcBef>
              <a:buClr>
                <a:srgbClr val="000000"/>
              </a:buClr>
              <a:buSzPct val="75000"/>
              <a:buFont typeface="Symbol" charset="2"/>
              <a:buChar char=""/>
            </a:pPr>
            <a:r>
              <a:rPr lang="en-US" sz="2800" b="0" u="none" strike="noStrike">
                <a:solidFill>
                  <a:schemeClr val="dk1"/>
                </a:solidFill>
                <a:effectLst/>
                <a:uFillTx/>
                <a:latin typeface="Calibri"/>
              </a:rPr>
              <a:t>Second Outline Level</a:t>
            </a:r>
            <a:endParaRPr lang="en-US" sz="2800" b="0" u="none" strike="noStrike">
              <a:solidFill>
                <a:schemeClr val="dk1"/>
              </a:solidFill>
              <a:effectLst/>
              <a:uFillTx/>
              <a:latin typeface="Calibri"/>
            </a:endParaRPr>
          </a:p>
          <a:p>
            <a:pPr marL="1296000" lvl="2" indent="-288000" algn="l" defTabSz="914400">
              <a:lnSpc>
                <a:spcPct val="100000"/>
              </a:lnSpc>
              <a:spcBef>
                <a:spcPts val="479"/>
              </a:spcBef>
              <a:buClr>
                <a:srgbClr val="000000"/>
              </a:buClr>
              <a:buSzPct val="45000"/>
              <a:buFont typeface="Wingdings" charset="2"/>
              <a:buChar char=""/>
            </a:pPr>
            <a:r>
              <a:rPr lang="en-US" sz="2400" b="0" u="none" strike="noStrike">
                <a:solidFill>
                  <a:schemeClr val="dk1"/>
                </a:solidFill>
                <a:effectLst/>
                <a:uFillTx/>
                <a:latin typeface="Calibri"/>
              </a:rPr>
              <a:t>Third Outline Level</a:t>
            </a:r>
            <a:endParaRPr lang="en-US" sz="2400" b="0" u="none" strike="noStrike">
              <a:solidFill>
                <a:schemeClr val="dk1"/>
              </a:solidFill>
              <a:effectLst/>
              <a:uFillTx/>
              <a:latin typeface="Calibri"/>
            </a:endParaRPr>
          </a:p>
          <a:p>
            <a:pPr marL="1728000" lvl="3" indent="-216000" algn="l" defTabSz="914400">
              <a:lnSpc>
                <a:spcPct val="100000"/>
              </a:lnSpc>
              <a:spcBef>
                <a:spcPts val="400"/>
              </a:spcBef>
              <a:buClr>
                <a:srgbClr val="000000"/>
              </a:buClr>
              <a:buSzPct val="75000"/>
              <a:buFont typeface="Symbol" charset="2"/>
              <a:buChar char=""/>
            </a:pPr>
            <a:r>
              <a:rPr lang="en-US" sz="2000" b="0" u="none" strike="noStrike">
                <a:solidFill>
                  <a:schemeClr val="dk1"/>
                </a:solidFill>
                <a:effectLst/>
                <a:uFillTx/>
                <a:latin typeface="Calibri"/>
              </a:rPr>
              <a:t>Fourth Outline Level</a:t>
            </a:r>
            <a:endParaRPr lang="en-US" sz="2000" b="0" u="none" strike="noStrike">
              <a:solidFill>
                <a:schemeClr val="dk1"/>
              </a:solidFill>
              <a:effectLst/>
              <a:uFillTx/>
              <a:latin typeface="Calibri"/>
            </a:endParaRPr>
          </a:p>
          <a:p>
            <a:pPr marL="2160000" lvl="4" indent="-216000" algn="l" defTabSz="914400">
              <a:lnSpc>
                <a:spcPct val="100000"/>
              </a:lnSpc>
              <a:spcBef>
                <a:spcPts val="400"/>
              </a:spcBef>
              <a:buClr>
                <a:srgbClr val="000000"/>
              </a:buClr>
              <a:buSzPct val="45000"/>
              <a:buFont typeface="Wingdings" charset="2"/>
              <a:buChar char=""/>
            </a:pPr>
            <a:r>
              <a:rPr lang="en-US" sz="2000" b="0" u="none" strike="noStrike">
                <a:solidFill>
                  <a:schemeClr val="dk1"/>
                </a:solidFill>
                <a:effectLst/>
                <a:uFillTx/>
                <a:latin typeface="Calibri"/>
              </a:rPr>
              <a:t>Fifth Outline Level</a:t>
            </a:r>
            <a:endParaRPr lang="en-US" sz="2000" b="0" u="none" strike="noStrike">
              <a:solidFill>
                <a:schemeClr val="dk1"/>
              </a:solidFill>
              <a:effectLst/>
              <a:uFillTx/>
              <a:latin typeface="Calibri"/>
            </a:endParaRPr>
          </a:p>
          <a:p>
            <a:pPr marL="2592000" lvl="5"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Sixth Outline Level</a:t>
            </a:r>
            <a:endParaRPr lang="en-US" sz="2000" b="0" u="none" strike="noStrike">
              <a:solidFill>
                <a:schemeClr val="dk1"/>
              </a:solidFill>
              <a:effectLst/>
              <a:uFillTx/>
              <a:latin typeface="Calibri"/>
            </a:endParaRPr>
          </a:p>
          <a:p>
            <a:pPr marL="3024000" lvl="6" indent="-216000" algn="l" defTabSz="914400">
              <a:lnSpc>
                <a:spcPct val="100000"/>
              </a:lnSpc>
              <a:spcBef>
                <a:spcPts val="283"/>
              </a:spcBef>
              <a:buClr>
                <a:srgbClr val="000000"/>
              </a:buClr>
              <a:buSzPct val="45000"/>
              <a:buFont typeface="Wingdings" charset="2"/>
              <a:buChar char=""/>
            </a:pPr>
            <a:r>
              <a:rPr lang="en-US" sz="2000" b="0" u="none" strike="noStrike">
                <a:solidFill>
                  <a:schemeClr val="dk1"/>
                </a:solidFill>
                <a:effectLst/>
                <a:uFillTx/>
                <a:latin typeface="Calibri"/>
              </a:rPr>
              <a:t>Seventh Outline Level</a:t>
            </a:r>
            <a:endParaRPr lang="en-US" sz="2000" b="0" u="none" strike="noStrike">
              <a:solidFill>
                <a:schemeClr val="dk1"/>
              </a:solidFill>
              <a:effectLst/>
              <a:uFillTx/>
              <a:latin typeface="Calibri"/>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Content with Caption">
    <p:bg>
      <p:bgPr>
        <a:solidFill>
          <a:srgbClr val="FFFFFF"/>
        </a:solidFill>
      </p:bgPr>
    </p:bg>
    <p:spTree>
      <p:nvGrpSpPr>
        <p:cNvPr id="1" name=""/>
        <p:cNvGrpSpPr/>
        <p:nvPr/>
      </p:nvGrpSpPr>
      <p:grpSpPr>
        <a:xfrm>
          <a:off x="0" y="0"/>
          <a:ext cx="0" cy="0"/>
          <a:chOff x="0" y="0"/>
          <a:chExt cx="0" cy="0"/>
        </a:xfrm>
      </p:grpSpPr>
      <p:sp>
        <p:nvSpPr>
          <p:cNvPr id="25" name="PlaceHolder 1"/>
          <p:cNvSpPr>
            <a:spLocks noGrp="1"/>
          </p:cNvSpPr>
          <p:nvPr>
            <p:ph type="title"/>
          </p:nvPr>
        </p:nvSpPr>
        <p:spPr>
          <a:xfrm>
            <a:off x="457200" y="272880"/>
            <a:ext cx="3007080" cy="1161000"/>
          </a:xfrm>
          <a:prstGeom prst="rect">
            <a:avLst/>
          </a:prstGeom>
          <a:noFill/>
          <a:ln w="0">
            <a:noFill/>
          </a:ln>
        </p:spPr>
        <p:txBody>
          <a:bodyPr lIns="91440" tIns="45720" rIns="91440" bIns="45720" anchor="b">
            <a:noAutofit/>
          </a:bodyPr>
          <a:lstStyle>
            <a:lvl1pPr indent="0" algn="l" defTabSz="914400">
              <a:lnSpc>
                <a:spcPct val="100000"/>
              </a:lnSpc>
              <a:buNone/>
              <a:tabLst>
                <a:tab pos="0" algn="l"/>
              </a:tabLst>
              <a:defRPr lang="en-US" sz="2000" b="1" u="none" strike="noStrike">
                <a:solidFill>
                  <a:schemeClr val="dk1"/>
                </a:solidFill>
                <a:effectLst/>
                <a:uFillTx/>
                <a:latin typeface="Calibri"/>
              </a:defRPr>
            </a:lvl1pPr>
          </a:lstStyle>
          <a:p>
            <a:pPr indent="0" algn="l" defTabSz="914400">
              <a:lnSpc>
                <a:spcPct val="100000"/>
              </a:lnSpc>
              <a:buNone/>
              <a:tabLst>
                <a:tab pos="0" algn="l"/>
              </a:tabLst>
            </a:pPr>
            <a:r>
              <a:rPr lang="en-US" sz="2000" b="1" u="none" strike="noStrike">
                <a:solidFill>
                  <a:schemeClr val="dk1"/>
                </a:solidFill>
                <a:effectLst/>
                <a:uFillTx/>
                <a:latin typeface="Calibri"/>
              </a:rPr>
              <a:t>Click to edit Master title style</a:t>
            </a:r>
            <a:endParaRPr lang="en-US" sz="2000" b="1" u="none" strike="noStrike">
              <a:solidFill>
                <a:schemeClr val="dk1"/>
              </a:solidFill>
              <a:effectLst/>
              <a:uFillTx/>
              <a:latin typeface="Calibri"/>
            </a:endParaRPr>
          </a:p>
        </p:txBody>
      </p:sp>
      <p:sp>
        <p:nvSpPr>
          <p:cNvPr id="26" name="PlaceHolder 2"/>
          <p:cNvSpPr>
            <a:spLocks noGrp="1"/>
          </p:cNvSpPr>
          <p:nvPr>
            <p:ph type="body"/>
          </p:nvPr>
        </p:nvSpPr>
        <p:spPr>
          <a:xfrm>
            <a:off x="3575160" y="272880"/>
            <a:ext cx="5110560" cy="5852160"/>
          </a:xfrm>
          <a:prstGeom prst="rect">
            <a:avLst/>
          </a:prstGeom>
          <a:noFill/>
          <a:ln w="0">
            <a:noFill/>
          </a:ln>
        </p:spPr>
        <p:txBody>
          <a:bodyPr lIns="91440" tIns="45720" rIns="91440" bIns="45720" ancho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27" name="PlaceHolder 3"/>
          <p:cNvSpPr>
            <a:spLocks noGrp="1"/>
          </p:cNvSpPr>
          <p:nvPr>
            <p:ph type="body"/>
          </p:nvPr>
        </p:nvSpPr>
        <p:spPr>
          <a:xfrm>
            <a:off x="457200" y="1434960"/>
            <a:ext cx="3007080" cy="4690080"/>
          </a:xfrm>
          <a:prstGeom prst="rect">
            <a:avLst/>
          </a:prstGeom>
          <a:noFill/>
          <a:ln w="0">
            <a:noFill/>
          </a:ln>
        </p:spPr>
        <p:txBody>
          <a:bodyPr lIns="91440" tIns="45720" rIns="91440" bIns="45720" anchor="t">
            <a:noAutofit/>
          </a:bodyPr>
          <a:lstStyle>
            <a:lvl1pPr indent="0" algn="l" defTabSz="914400">
              <a:lnSpc>
                <a:spcPct val="100000"/>
              </a:lnSpc>
              <a:spcBef>
                <a:spcPts val="281"/>
              </a:spcBef>
              <a:buNone/>
              <a:tabLst>
                <a:tab pos="0" algn="l"/>
              </a:tabLst>
              <a:defRPr lang="en-US" sz="1400" b="0" u="none" strike="noStrike">
                <a:solidFill>
                  <a:schemeClr val="dk1"/>
                </a:solidFill>
                <a:effectLst/>
                <a:uFillTx/>
                <a:latin typeface="Calibri"/>
              </a:defRPr>
            </a:lvl1pPr>
          </a:lstStyle>
          <a:p>
            <a:pPr indent="0" algn="l" defTabSz="914400">
              <a:lnSpc>
                <a:spcPct val="100000"/>
              </a:lnSpc>
              <a:spcBef>
                <a:spcPts val="281"/>
              </a:spcBef>
              <a:buNone/>
              <a:tabLst>
                <a:tab pos="0" algn="l"/>
              </a:tabLst>
            </a:pPr>
            <a:r>
              <a:rPr lang="en-US" sz="1400" b="0" u="none" strike="noStrike">
                <a:solidFill>
                  <a:schemeClr val="dk1"/>
                </a:solidFill>
                <a:effectLst/>
                <a:uFillTx/>
                <a:latin typeface="Calibri"/>
              </a:rPr>
              <a:t>Click to edit Master text styles</a:t>
            </a:r>
            <a:endParaRPr lang="en-US" sz="1400" b="0" u="none" strike="noStrike">
              <a:solidFill>
                <a:schemeClr val="dk1"/>
              </a:solidFill>
              <a:effectLst/>
              <a:uFillTx/>
              <a:latin typeface="Calibri"/>
            </a:endParaRPr>
          </a:p>
        </p:txBody>
      </p:sp>
      <p:sp>
        <p:nvSpPr>
          <p:cNvPr id="28" name="PlaceHolder 4"/>
          <p:cNvSpPr>
            <a:spLocks noGrp="1"/>
          </p:cNvSpPr>
          <p:nvPr>
            <p:ph type="dt" idx="13"/>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29" name="PlaceHolder 5"/>
          <p:cNvSpPr>
            <a:spLocks noGrp="1"/>
          </p:cNvSpPr>
          <p:nvPr>
            <p:ph type="ftr" idx="14"/>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30" name="PlaceHolder 6"/>
          <p:cNvSpPr>
            <a:spLocks noGrp="1"/>
          </p:cNvSpPr>
          <p:nvPr>
            <p:ph type="sldNum" idx="15"/>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460C4C23-5B54-409B-AC76-E0872CAEFF9A}"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Picture with Caption">
    <p:bg>
      <p:bgPr>
        <a:solidFill>
          <a:srgbClr val="FFFFFF"/>
        </a:solidFill>
      </p:bgPr>
    </p:bg>
    <p:spTree>
      <p:nvGrpSpPr>
        <p:cNvPr id="1" name=""/>
        <p:cNvGrpSpPr/>
        <p:nvPr/>
      </p:nvGrpSpPr>
      <p:grpSpPr>
        <a:xfrm>
          <a:off x="0" y="0"/>
          <a:ext cx="0" cy="0"/>
          <a:chOff x="0" y="0"/>
          <a:chExt cx="0" cy="0"/>
        </a:xfrm>
      </p:grpSpPr>
      <p:sp>
        <p:nvSpPr>
          <p:cNvPr id="31" name="PlaceHolder 1"/>
          <p:cNvSpPr>
            <a:spLocks noGrp="1"/>
          </p:cNvSpPr>
          <p:nvPr>
            <p:ph type="title"/>
          </p:nvPr>
        </p:nvSpPr>
        <p:spPr>
          <a:xfrm>
            <a:off x="1792440" y="4800600"/>
            <a:ext cx="5485320" cy="565560"/>
          </a:xfrm>
          <a:prstGeom prst="rect">
            <a:avLst/>
          </a:prstGeom>
          <a:noFill/>
          <a:ln w="0">
            <a:noFill/>
          </a:ln>
        </p:spPr>
        <p:txBody>
          <a:bodyPr lIns="91440" tIns="45720" rIns="91440" bIns="45720" anchor="b">
            <a:noAutofit/>
          </a:bodyPr>
          <a:lstStyle>
            <a:lvl1pPr indent="0" algn="l" defTabSz="914400">
              <a:lnSpc>
                <a:spcPct val="100000"/>
              </a:lnSpc>
              <a:buNone/>
              <a:tabLst>
                <a:tab pos="0" algn="l"/>
              </a:tabLst>
              <a:defRPr lang="en-US" sz="2000" b="1" u="none" strike="noStrike">
                <a:solidFill>
                  <a:schemeClr val="dk1"/>
                </a:solidFill>
                <a:effectLst/>
                <a:uFillTx/>
                <a:latin typeface="Calibri"/>
              </a:defRPr>
            </a:lvl1pPr>
          </a:lstStyle>
          <a:p>
            <a:pPr indent="0" algn="l" defTabSz="914400">
              <a:lnSpc>
                <a:spcPct val="100000"/>
              </a:lnSpc>
              <a:buNone/>
              <a:tabLst>
                <a:tab pos="0" algn="l"/>
              </a:tabLst>
            </a:pPr>
            <a:r>
              <a:rPr lang="en-US" sz="2000" b="1" u="none" strike="noStrike">
                <a:solidFill>
                  <a:schemeClr val="dk1"/>
                </a:solidFill>
                <a:effectLst/>
                <a:uFillTx/>
                <a:latin typeface="Calibri"/>
              </a:rPr>
              <a:t>Click to edit Master title style</a:t>
            </a:r>
            <a:endParaRPr lang="en-US" sz="2000" b="1" u="none" strike="noStrike">
              <a:solidFill>
                <a:schemeClr val="dk1"/>
              </a:solidFill>
              <a:effectLst/>
              <a:uFillTx/>
              <a:latin typeface="Calibri"/>
            </a:endParaRPr>
          </a:p>
        </p:txBody>
      </p:sp>
      <p:sp>
        <p:nvSpPr>
          <p:cNvPr id="32" name="PlaceHolder 2"/>
          <p:cNvSpPr>
            <a:spLocks noGrp="1"/>
          </p:cNvSpPr>
          <p:nvPr>
            <p:ph type="body"/>
          </p:nvPr>
        </p:nvSpPr>
        <p:spPr>
          <a:xfrm>
            <a:off x="1792440" y="612720"/>
            <a:ext cx="5485320" cy="4113720"/>
          </a:xfrm>
          <a:prstGeom prst="rect">
            <a:avLst/>
          </a:prstGeom>
          <a:noFill/>
          <a:ln w="0">
            <a:noFill/>
          </a:ln>
        </p:spPr>
        <p:txBody>
          <a:bodyPr lIns="90000" tIns="45000" rIns="90000" bIns="45000" anchor="t">
            <a:noAutofit/>
          </a:bodyPr>
          <a:lstStyle>
            <a:lvl1pPr algn="l" defTabSz="914400">
              <a:lnSpc>
                <a:spcPct val="100000"/>
              </a:lnSpc>
              <a:spcBef>
                <a:spcPts val="281"/>
              </a:spcBef>
              <a:buClr>
                <a:srgbClr val="000000"/>
              </a:buClr>
              <a:buFont typeface="Arial"/>
              <a:buChar char="•"/>
              <a:tabLst>
                <a:tab pos="0" algn="l"/>
              </a:tabLst>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SzPct val="75000"/>
              <a:buFont typeface="Symbol" charset="2"/>
              <a:buChar char=""/>
              <a:tabLst>
                <a:tab pos="0" algn="l"/>
              </a:tabLst>
              <a:defRPr lang="en-US" sz="3200" b="0" u="none" strike="noStrike">
                <a:solidFill>
                  <a:schemeClr val="dk1"/>
                </a:solidFill>
                <a:effectLst/>
                <a:uFillTx/>
                <a:latin typeface="Calibri"/>
              </a:defRPr>
            </a:lvl2pPr>
            <a:lvl3pPr lvl="2" algn="l" defTabSz="914400">
              <a:lnSpc>
                <a:spcPct val="100000"/>
              </a:lnSpc>
              <a:spcBef>
                <a:spcPts val="479"/>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3pPr>
            <a:lvl4pPr lvl="3" algn="l" defTabSz="914400">
              <a:lnSpc>
                <a:spcPct val="100000"/>
              </a:lnSpc>
              <a:spcBef>
                <a:spcPts val="400"/>
              </a:spcBef>
              <a:buClr>
                <a:srgbClr val="000000"/>
              </a:buClr>
              <a:buSzPct val="75000"/>
              <a:buFont typeface="Symbol" charset="2"/>
              <a:buChar char=""/>
              <a:tabLst>
                <a:tab pos="0" algn="l"/>
              </a:tabLst>
              <a:defRPr lang="en-US" sz="3200" b="0" u="none" strike="noStrike">
                <a:solidFill>
                  <a:schemeClr val="dk1"/>
                </a:solidFill>
                <a:effectLst/>
                <a:uFillTx/>
                <a:latin typeface="Calibri"/>
              </a:defRPr>
            </a:lvl4pPr>
            <a:lvl5pPr lvl="4" algn="l" defTabSz="914400">
              <a:lnSpc>
                <a:spcPct val="100000"/>
              </a:lnSpc>
              <a:spcBef>
                <a:spcPts val="400"/>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5pPr>
            <a:lvl6pPr lvl="5" algn="l" defTabSz="914400">
              <a:lnSpc>
                <a:spcPct val="100000"/>
              </a:lnSpc>
              <a:spcBef>
                <a:spcPts val="283"/>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6pPr>
            <a:lvl7pPr lvl="6" algn="l" defTabSz="914400">
              <a:lnSpc>
                <a:spcPct val="100000"/>
              </a:lnSpc>
              <a:spcBef>
                <a:spcPts val="283"/>
              </a:spcBef>
              <a:buClr>
                <a:srgbClr val="000000"/>
              </a:buClr>
              <a:buSzPct val="45000"/>
              <a:buFont typeface="Wingdings" charset="2"/>
              <a:buChar char=""/>
              <a:tabLst>
                <a:tab pos="0" algn="l"/>
              </a:tabLst>
              <a:defRPr lang="en-US" sz="3200" b="0" u="none" strike="noStrike">
                <a:solidFill>
                  <a:schemeClr val="dk1"/>
                </a:solidFill>
                <a:effectLst/>
                <a:uFillTx/>
                <a:latin typeface="Calibri"/>
              </a:defRPr>
            </a:lvl7pPr>
          </a:lstStyle>
          <a:p>
            <a:pPr marL="432000" indent="-324000" algn="l" defTabSz="914400">
              <a:lnSpc>
                <a:spcPct val="100000"/>
              </a:lnSpc>
              <a:spcBef>
                <a:spcPts val="281"/>
              </a:spcBef>
              <a:buClr>
                <a:srgbClr val="000000"/>
              </a:buClr>
              <a:buFont typeface="Arial"/>
              <a:buChar char="•"/>
              <a:tabLst>
                <a:tab pos="0" algn="l"/>
              </a:tabLst>
            </a:pPr>
            <a:r>
              <a:rPr lang="en-US" sz="3200" b="0" u="none" strike="noStrike">
                <a:solidFill>
                  <a:schemeClr val="dk1"/>
                </a:solidFill>
                <a:effectLst/>
                <a:uFillTx/>
                <a:latin typeface="Calibri"/>
              </a:rPr>
              <a:t>Click to edit the outline text format</a:t>
            </a:r>
            <a:endParaRPr lang="en-US" sz="3200" b="0" u="none" strike="noStrike">
              <a:solidFill>
                <a:schemeClr val="dk1"/>
              </a:solidFill>
              <a:effectLst/>
              <a:uFillTx/>
              <a:latin typeface="Calibri"/>
            </a:endParaRPr>
          </a:p>
          <a:p>
            <a:pPr marL="457200" lvl="1" indent="-324000" algn="l" defTabSz="914400">
              <a:lnSpc>
                <a:spcPct val="100000"/>
              </a:lnSpc>
              <a:spcBef>
                <a:spcPts val="561"/>
              </a:spcBef>
              <a:buClr>
                <a:srgbClr val="000000"/>
              </a:buClr>
              <a:buSzPct val="75000"/>
              <a:buFont typeface="Symbol" charset="2"/>
              <a:buChar char=""/>
              <a:tabLst>
                <a:tab pos="0" algn="l"/>
              </a:tabLst>
            </a:pPr>
            <a:r>
              <a:rPr lang="en-US" sz="3200" b="0" u="none" strike="noStrike">
                <a:solidFill>
                  <a:schemeClr val="dk1"/>
                </a:solidFill>
                <a:effectLst/>
                <a:uFillTx/>
                <a:latin typeface="Calibri"/>
              </a:rPr>
              <a:t>Second Outline Level</a:t>
            </a:r>
            <a:endParaRPr lang="en-US" sz="3200" b="0" u="none" strike="noStrike">
              <a:solidFill>
                <a:schemeClr val="dk1"/>
              </a:solidFill>
              <a:effectLst/>
              <a:uFillTx/>
              <a:latin typeface="Calibri"/>
            </a:endParaRPr>
          </a:p>
          <a:p>
            <a:pPr marL="914400" lvl="2" indent="-288000" algn="l" defTabSz="914400">
              <a:lnSpc>
                <a:spcPct val="100000"/>
              </a:lnSpc>
              <a:spcBef>
                <a:spcPts val="479"/>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Third Outline Level</a:t>
            </a:r>
            <a:endParaRPr lang="en-US" sz="3200" b="0" u="none" strike="noStrike">
              <a:solidFill>
                <a:schemeClr val="dk1"/>
              </a:solidFill>
              <a:effectLst/>
              <a:uFillTx/>
              <a:latin typeface="Calibri"/>
            </a:endParaRPr>
          </a:p>
          <a:p>
            <a:pPr marL="1371600" lvl="3" indent="-216000" algn="l" defTabSz="914400">
              <a:lnSpc>
                <a:spcPct val="100000"/>
              </a:lnSpc>
              <a:spcBef>
                <a:spcPts val="400"/>
              </a:spcBef>
              <a:buClr>
                <a:srgbClr val="000000"/>
              </a:buClr>
              <a:buSzPct val="75000"/>
              <a:buFont typeface="Symbol" charset="2"/>
              <a:buChar char=""/>
              <a:tabLst>
                <a:tab pos="0" algn="l"/>
              </a:tabLst>
            </a:pPr>
            <a:r>
              <a:rPr lang="en-US" sz="3200" b="0" u="none" strike="noStrike">
                <a:solidFill>
                  <a:schemeClr val="dk1"/>
                </a:solidFill>
                <a:effectLst/>
                <a:uFillTx/>
                <a:latin typeface="Calibri"/>
              </a:rPr>
              <a:t>Fourth Outline Level</a:t>
            </a:r>
            <a:endParaRPr lang="en-US" sz="3200" b="0" u="none" strike="noStrike">
              <a:solidFill>
                <a:schemeClr val="dk1"/>
              </a:solidFill>
              <a:effectLst/>
              <a:uFillTx/>
              <a:latin typeface="Calibri"/>
            </a:endParaRPr>
          </a:p>
          <a:p>
            <a:pPr marL="1828800" lvl="4" indent="-216000" algn="l" defTabSz="914400">
              <a:lnSpc>
                <a:spcPct val="100000"/>
              </a:lnSpc>
              <a:spcBef>
                <a:spcPts val="400"/>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Fifth Outline Level</a:t>
            </a:r>
            <a:endParaRPr lang="en-US" sz="3200" b="0" u="none" strike="noStrike">
              <a:solidFill>
                <a:schemeClr val="dk1"/>
              </a:solidFill>
              <a:effectLst/>
              <a:uFillTx/>
              <a:latin typeface="Calibri"/>
            </a:endParaRPr>
          </a:p>
          <a:p>
            <a:pPr marL="2286000" lvl="5" indent="-216000" algn="l" defTabSz="914400">
              <a:lnSpc>
                <a:spcPct val="100000"/>
              </a:lnSpc>
              <a:spcBef>
                <a:spcPts val="283"/>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Sixth Outline Level</a:t>
            </a:r>
            <a:endParaRPr lang="en-US" sz="3200" b="0" u="none" strike="noStrike">
              <a:solidFill>
                <a:schemeClr val="dk1"/>
              </a:solidFill>
              <a:effectLst/>
              <a:uFillTx/>
              <a:latin typeface="Calibri"/>
            </a:endParaRPr>
          </a:p>
          <a:p>
            <a:pPr marL="2743200" lvl="6" indent="-216000" algn="l" defTabSz="914400">
              <a:lnSpc>
                <a:spcPct val="100000"/>
              </a:lnSpc>
              <a:spcBef>
                <a:spcPts val="283"/>
              </a:spcBef>
              <a:buClr>
                <a:srgbClr val="000000"/>
              </a:buClr>
              <a:buSzPct val="45000"/>
              <a:buFont typeface="Wingdings" charset="2"/>
              <a:buChar char=""/>
              <a:tabLst>
                <a:tab pos="0" algn="l"/>
              </a:tabLst>
            </a:pPr>
            <a:r>
              <a:rPr lang="en-US" sz="3200" b="0" u="none" strike="noStrike">
                <a:solidFill>
                  <a:schemeClr val="dk1"/>
                </a:solidFill>
                <a:effectLst/>
                <a:uFillTx/>
                <a:latin typeface="Calibri"/>
              </a:rPr>
              <a:t>Seventh Outline Level</a:t>
            </a:r>
            <a:endParaRPr lang="en-US" sz="3200" b="0" u="none" strike="noStrike">
              <a:solidFill>
                <a:schemeClr val="dk1"/>
              </a:solidFill>
              <a:effectLst/>
              <a:uFillTx/>
              <a:latin typeface="Calibri"/>
            </a:endParaRPr>
          </a:p>
        </p:txBody>
      </p:sp>
      <p:sp>
        <p:nvSpPr>
          <p:cNvPr id="33" name="PlaceHolder 3"/>
          <p:cNvSpPr>
            <a:spLocks noGrp="1"/>
          </p:cNvSpPr>
          <p:nvPr>
            <p:ph type="body"/>
          </p:nvPr>
        </p:nvSpPr>
        <p:spPr>
          <a:xfrm>
            <a:off x="1792440" y="5367240"/>
            <a:ext cx="5485320" cy="803880"/>
          </a:xfrm>
          <a:prstGeom prst="rect">
            <a:avLst/>
          </a:prstGeom>
          <a:noFill/>
          <a:ln w="0">
            <a:noFill/>
          </a:ln>
        </p:spPr>
        <p:txBody>
          <a:bodyPr lIns="91440" tIns="45720" rIns="91440" bIns="45720" anchor="t">
            <a:noAutofit/>
          </a:bodyPr>
          <a:lstStyle>
            <a:lvl1pPr indent="0" algn="l" defTabSz="914400">
              <a:lnSpc>
                <a:spcPct val="100000"/>
              </a:lnSpc>
              <a:spcBef>
                <a:spcPts val="281"/>
              </a:spcBef>
              <a:buNone/>
              <a:tabLst>
                <a:tab pos="0" algn="l"/>
              </a:tabLst>
              <a:defRPr lang="en-US" sz="1400" b="0" u="none" strike="noStrike">
                <a:solidFill>
                  <a:schemeClr val="dk1"/>
                </a:solidFill>
                <a:effectLst/>
                <a:uFillTx/>
                <a:latin typeface="Calibri"/>
              </a:defRPr>
            </a:lvl1pPr>
          </a:lstStyle>
          <a:p>
            <a:pPr indent="0" algn="l" defTabSz="914400">
              <a:lnSpc>
                <a:spcPct val="100000"/>
              </a:lnSpc>
              <a:spcBef>
                <a:spcPts val="281"/>
              </a:spcBef>
              <a:buNone/>
              <a:tabLst>
                <a:tab pos="0" algn="l"/>
              </a:tabLst>
            </a:pPr>
            <a:r>
              <a:rPr lang="en-US" sz="1400" b="0" u="none" strike="noStrike">
                <a:solidFill>
                  <a:schemeClr val="dk1"/>
                </a:solidFill>
                <a:effectLst/>
                <a:uFillTx/>
                <a:latin typeface="Calibri"/>
              </a:rPr>
              <a:t>Click to edit Master text styles</a:t>
            </a:r>
            <a:endParaRPr lang="en-US" sz="1400" b="0" u="none" strike="noStrike">
              <a:solidFill>
                <a:schemeClr val="dk1"/>
              </a:solidFill>
              <a:effectLst/>
              <a:uFillTx/>
              <a:latin typeface="Calibri"/>
            </a:endParaRPr>
          </a:p>
        </p:txBody>
      </p:sp>
      <p:sp>
        <p:nvSpPr>
          <p:cNvPr id="34" name="PlaceHolder 4"/>
          <p:cNvSpPr>
            <a:spLocks noGrp="1"/>
          </p:cNvSpPr>
          <p:nvPr>
            <p:ph type="dt" idx="16"/>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35" name="PlaceHolder 5"/>
          <p:cNvSpPr>
            <a:spLocks noGrp="1"/>
          </p:cNvSpPr>
          <p:nvPr>
            <p:ph type="ftr" idx="17"/>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36" name="PlaceHolder 6"/>
          <p:cNvSpPr>
            <a:spLocks noGrp="1"/>
          </p:cNvSpPr>
          <p:nvPr>
            <p:ph type="sldNum" idx="18"/>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0CE58E0E-EDBA-4DD6-B91D-98C5308B5608}"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Title Slide">
    <p:bg>
      <p:bgPr>
        <a:solidFill>
          <a:srgbClr val="FFFFFF"/>
        </a:solidFill>
      </p:bgPr>
    </p:bg>
    <p:spTree>
      <p:nvGrpSpPr>
        <p:cNvPr id="1" name=""/>
        <p:cNvGrpSpPr/>
        <p:nvPr/>
      </p:nvGrpSpPr>
      <p:grpSpPr>
        <a:xfrm>
          <a:off x="0" y="0"/>
          <a:ext cx="0" cy="0"/>
          <a:chOff x="0" y="0"/>
          <a:chExt cx="0" cy="0"/>
        </a:xfrm>
      </p:grpSpPr>
      <p:sp>
        <p:nvSpPr>
          <p:cNvPr id="37" name="PlaceHolder 1"/>
          <p:cNvSpPr>
            <a:spLocks noGrp="1"/>
          </p:cNvSpPr>
          <p:nvPr>
            <p:ph type="title"/>
          </p:nvPr>
        </p:nvSpPr>
        <p:spPr>
          <a:xfrm>
            <a:off x="685800" y="2130480"/>
            <a:ext cx="7771320" cy="146880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38" name="PlaceHolder 2"/>
          <p:cNvSpPr>
            <a:spLocks noGrp="1"/>
          </p:cNvSpPr>
          <p:nvPr>
            <p:ph type="dt" idx="19"/>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39" name="PlaceHolder 3"/>
          <p:cNvSpPr>
            <a:spLocks noGrp="1"/>
          </p:cNvSpPr>
          <p:nvPr>
            <p:ph type="ftr" idx="20"/>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40" name="PlaceHolder 4"/>
          <p:cNvSpPr>
            <a:spLocks noGrp="1"/>
          </p:cNvSpPr>
          <p:nvPr>
            <p:ph type="sldNum" idx="21"/>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F001B0FB-36B7-42E2-BD76-AD2DD6B79A96}"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x" preserve="1">
  <p:cSld name="Title and Vertical Text">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4680"/>
            <a:ext cx="8228520" cy="1141920"/>
          </a:xfrm>
          <a:prstGeom prst="rect">
            <a:avLst/>
          </a:prstGeom>
          <a:noFill/>
          <a:ln w="0">
            <a:noFill/>
          </a:ln>
        </p:spPr>
        <p:txBody>
          <a:bodyPr lIns="91440" tIns="45720" rIns="91440" bIns="45720" anchor="ctr">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42" name="PlaceHolder 2"/>
          <p:cNvSpPr>
            <a:spLocks noGrp="1"/>
          </p:cNvSpPr>
          <p:nvPr>
            <p:ph type="body"/>
          </p:nvPr>
        </p:nvSpPr>
        <p:spPr>
          <a:xfrm>
            <a:off x="457200" y="1600200"/>
            <a:ext cx="8228520" cy="4524840"/>
          </a:xfrm>
          <a:prstGeom prst="rect">
            <a:avLst/>
          </a:prstGeom>
          <a:noFill/>
          <a:ln w="0">
            <a:noFill/>
          </a:ln>
        </p:spPr>
        <p:txBody>
          <a:bodyPr lIns="91440" tIns="45720" rIns="91440" bIns="45720" anchor="t" vert="eaVe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43" name="PlaceHolder 3"/>
          <p:cNvSpPr>
            <a:spLocks noGrp="1"/>
          </p:cNvSpPr>
          <p:nvPr>
            <p:ph type="dt" idx="22"/>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44" name="PlaceHolder 4"/>
          <p:cNvSpPr>
            <a:spLocks noGrp="1"/>
          </p:cNvSpPr>
          <p:nvPr>
            <p:ph type="ftr" idx="23"/>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45" name="PlaceHolder 5"/>
          <p:cNvSpPr>
            <a:spLocks noGrp="1"/>
          </p:cNvSpPr>
          <p:nvPr>
            <p:ph type="sldNum" idx="24"/>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06DDE54A-976D-4668-A9F2-5718D26EEE46}"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vertTitleAndTx" preserve="1">
  <p:cSld name="Vertical Title and Text">
    <p:bg>
      <p:bgPr>
        <a:solidFill>
          <a:srgbClr val="FFFFFF"/>
        </a:solidFill>
      </p:bgPr>
    </p:bg>
    <p:spTree>
      <p:nvGrpSpPr>
        <p:cNvPr id="1" name=""/>
        <p:cNvGrpSpPr/>
        <p:nvPr/>
      </p:nvGrpSpPr>
      <p:grpSpPr>
        <a:xfrm>
          <a:off x="0" y="0"/>
          <a:ext cx="0" cy="0"/>
          <a:chOff x="0" y="0"/>
          <a:chExt cx="0" cy="0"/>
        </a:xfrm>
      </p:grpSpPr>
      <p:sp>
        <p:nvSpPr>
          <p:cNvPr id="46" name="PlaceHolder 1"/>
          <p:cNvSpPr>
            <a:spLocks noGrp="1"/>
          </p:cNvSpPr>
          <p:nvPr>
            <p:ph type="title"/>
          </p:nvPr>
        </p:nvSpPr>
        <p:spPr>
          <a:xfrm>
            <a:off x="6629400" y="274680"/>
            <a:ext cx="2056320" cy="5850360"/>
          </a:xfrm>
          <a:prstGeom prst="rect">
            <a:avLst/>
          </a:prstGeom>
          <a:noFill/>
          <a:ln w="0">
            <a:noFill/>
          </a:ln>
        </p:spPr>
        <p:txBody>
          <a:bodyPr lIns="91440" tIns="45720" rIns="91440" bIns="45720" anchor="ctr" vert="eaVert">
            <a:noAutofit/>
          </a:bodyPr>
          <a:lstStyle>
            <a:lvl1pPr indent="0" algn="ctr" defTabSz="914400">
              <a:lnSpc>
                <a:spcPct val="100000"/>
              </a:lnSpc>
              <a:buNone/>
              <a:tabLst>
                <a:tab pos="0" algn="l"/>
              </a:tabLst>
              <a:defRPr lang="en-US" sz="4400" b="0" u="none" strike="noStrike">
                <a:solidFill>
                  <a:schemeClr val="dk1"/>
                </a:solidFill>
                <a:effectLst/>
                <a:uFillTx/>
                <a:latin typeface="Calibri"/>
              </a:defRPr>
            </a:lvl1pPr>
          </a:lstStyle>
          <a:p>
            <a:pPr indent="0" algn="ctr" defTabSz="914400">
              <a:lnSpc>
                <a:spcPct val="100000"/>
              </a:lnSpc>
              <a:buNone/>
              <a:tabLst>
                <a:tab pos="0" algn="l"/>
              </a:tabLst>
            </a:pPr>
            <a:r>
              <a:rPr lang="en-US" sz="4400" b="0" u="none" strike="noStrike">
                <a:solidFill>
                  <a:schemeClr val="dk1"/>
                </a:solidFill>
                <a:effectLst/>
                <a:uFillTx/>
                <a:latin typeface="Calibri"/>
              </a:rPr>
              <a:t>Click to edit Master title style</a:t>
            </a:r>
            <a:endParaRPr lang="en-US" sz="4400" b="0" u="none" strike="noStrike">
              <a:solidFill>
                <a:schemeClr val="dk1"/>
              </a:solidFill>
              <a:effectLst/>
              <a:uFillTx/>
              <a:latin typeface="Calibri"/>
            </a:endParaRPr>
          </a:p>
        </p:txBody>
      </p:sp>
      <p:sp>
        <p:nvSpPr>
          <p:cNvPr id="47" name="PlaceHolder 2"/>
          <p:cNvSpPr>
            <a:spLocks noGrp="1"/>
          </p:cNvSpPr>
          <p:nvPr>
            <p:ph type="body"/>
          </p:nvPr>
        </p:nvSpPr>
        <p:spPr>
          <a:xfrm>
            <a:off x="457200" y="274680"/>
            <a:ext cx="6018840" cy="5850360"/>
          </a:xfrm>
          <a:prstGeom prst="rect">
            <a:avLst/>
          </a:prstGeom>
          <a:noFill/>
          <a:ln w="0">
            <a:noFill/>
          </a:ln>
        </p:spPr>
        <p:txBody>
          <a:bodyPr lIns="91440" tIns="45720" rIns="91440" bIns="45720" anchor="t" vert="eaVert">
            <a:noAutofit/>
          </a:bodyPr>
          <a:lstStyle>
            <a:lvl1pPr algn="l" defTabSz="914400">
              <a:lnSpc>
                <a:spcPct val="100000"/>
              </a:lnSpc>
              <a:spcBef>
                <a:spcPts val="641"/>
              </a:spcBef>
              <a:buClr>
                <a:srgbClr val="000000"/>
              </a:buClr>
              <a:buFont typeface="Arial"/>
              <a:buChar char="•"/>
              <a:defRPr lang="en-US" sz="3200" b="0" u="none" strike="noStrike">
                <a:solidFill>
                  <a:schemeClr val="dk1"/>
                </a:solidFill>
                <a:effectLst/>
                <a:uFillTx/>
                <a:latin typeface="Calibri"/>
              </a:defRPr>
            </a:lvl1pPr>
            <a:lvl2pPr lvl="1" algn="l" defTabSz="914400">
              <a:lnSpc>
                <a:spcPct val="100000"/>
              </a:lnSpc>
              <a:spcBef>
                <a:spcPts val="561"/>
              </a:spcBef>
              <a:buClr>
                <a:srgbClr val="000000"/>
              </a:buClr>
              <a:buFont typeface="Arial"/>
              <a:buChar char="–"/>
              <a:defRPr lang="en-US" sz="2800" b="0" u="none" strike="noStrike">
                <a:solidFill>
                  <a:schemeClr val="dk1"/>
                </a:solidFill>
                <a:effectLst/>
                <a:uFillTx/>
                <a:latin typeface="Calibri"/>
              </a:defRPr>
            </a:lvl2pPr>
            <a:lvl3pPr lvl="2" algn="l" defTabSz="914400">
              <a:lnSpc>
                <a:spcPct val="100000"/>
              </a:lnSpc>
              <a:spcBef>
                <a:spcPts val="479"/>
              </a:spcBef>
              <a:buClr>
                <a:srgbClr val="000000"/>
              </a:buClr>
              <a:buFont typeface="Arial"/>
              <a:buChar char="•"/>
              <a:defRPr lang="en-US" sz="2400" b="0" u="none" strike="noStrike">
                <a:solidFill>
                  <a:schemeClr val="dk1"/>
                </a:solidFill>
                <a:effectLst/>
                <a:uFillTx/>
                <a:latin typeface="Calibri"/>
              </a:defRPr>
            </a:lvl3pPr>
            <a:lvl4pPr lvl="3"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4pPr>
            <a:lvl5pPr lvl="4" algn="l" defTabSz="914400">
              <a:lnSpc>
                <a:spcPct val="100000"/>
              </a:lnSpc>
              <a:spcBef>
                <a:spcPts val="400"/>
              </a:spcBef>
              <a:buClr>
                <a:srgbClr val="000000"/>
              </a:buClr>
              <a:buFont typeface="Arial"/>
              <a:buChar char="»"/>
              <a:defRPr lang="en-US" sz="2000" b="0" u="none" strike="noStrike">
                <a:solidFill>
                  <a:schemeClr val="dk1"/>
                </a:solidFill>
                <a:effectLst/>
                <a:uFillTx/>
                <a:latin typeface="Calibri"/>
              </a:defRPr>
            </a:lvl5pPr>
          </a:lstStyle>
          <a:p>
            <a:pPr marL="343080" indent="-343080" algn="l" defTabSz="914400">
              <a:lnSpc>
                <a:spcPct val="100000"/>
              </a:lnSpc>
              <a:spcBef>
                <a:spcPts val="641"/>
              </a:spcBef>
              <a:buClr>
                <a:srgbClr val="000000"/>
              </a:buClr>
              <a:buFont typeface="Arial"/>
              <a:buChar char="•"/>
            </a:pPr>
            <a:r>
              <a:rPr lang="en-US" sz="3200" b="0" u="none" strike="noStrike">
                <a:solidFill>
                  <a:schemeClr val="dk1"/>
                </a:solidFill>
                <a:effectLst/>
                <a:uFillTx/>
                <a:latin typeface="Calibri"/>
              </a:rPr>
              <a:t>Click to edit Master text styles</a:t>
            </a:r>
            <a:endParaRPr lang="en-US" sz="3200" b="0" u="none" strike="noStrike">
              <a:solidFill>
                <a:schemeClr val="dk1"/>
              </a:solidFill>
              <a:effectLst/>
              <a:uFillTx/>
              <a:latin typeface="Calibri"/>
            </a:endParaRPr>
          </a:p>
          <a:p>
            <a:pPr marL="743040" lvl="1" indent="-285840" algn="l" defTabSz="914400">
              <a:lnSpc>
                <a:spcPct val="100000"/>
              </a:lnSpc>
              <a:spcBef>
                <a:spcPts val="561"/>
              </a:spcBef>
              <a:buClr>
                <a:srgbClr val="000000"/>
              </a:buClr>
              <a:buFont typeface="Arial"/>
              <a:buChar char="–"/>
            </a:pPr>
            <a:r>
              <a:rPr lang="en-US" sz="2800" b="0" u="none" strike="noStrike">
                <a:solidFill>
                  <a:schemeClr val="dk1"/>
                </a:solidFill>
                <a:effectLst/>
                <a:uFillTx/>
                <a:latin typeface="Calibri"/>
              </a:rPr>
              <a:t>Second level</a:t>
            </a:r>
            <a:endParaRPr lang="en-US" sz="2800" b="0" u="none" strike="noStrike">
              <a:solidFill>
                <a:schemeClr val="dk1"/>
              </a:solidFill>
              <a:effectLst/>
              <a:uFillTx/>
              <a:latin typeface="Calibri"/>
            </a:endParaRPr>
          </a:p>
          <a:p>
            <a:pPr marL="1143000" lvl="2" indent="-228600" algn="l" defTabSz="914400">
              <a:lnSpc>
                <a:spcPct val="100000"/>
              </a:lnSpc>
              <a:spcBef>
                <a:spcPts val="479"/>
              </a:spcBef>
              <a:buClr>
                <a:srgbClr val="000000"/>
              </a:buClr>
              <a:buFont typeface="Arial"/>
              <a:buChar char="•"/>
            </a:pPr>
            <a:r>
              <a:rPr lang="en-US" sz="2400" b="0" u="none" strike="noStrike">
                <a:solidFill>
                  <a:schemeClr val="dk1"/>
                </a:solidFill>
                <a:effectLst/>
                <a:uFillTx/>
                <a:latin typeface="Calibri"/>
              </a:rPr>
              <a:t>Third level</a:t>
            </a:r>
            <a:endParaRPr lang="en-US" sz="2400" b="0" u="none" strike="noStrike">
              <a:solidFill>
                <a:schemeClr val="dk1"/>
              </a:solidFill>
              <a:effectLst/>
              <a:uFillTx/>
              <a:latin typeface="Calibri"/>
            </a:endParaRPr>
          </a:p>
          <a:p>
            <a:pPr marL="1600200" lvl="3"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Fourth level</a:t>
            </a:r>
            <a:endParaRPr lang="en-US" sz="2000" b="0" u="none" strike="noStrike">
              <a:solidFill>
                <a:schemeClr val="dk1"/>
              </a:solidFill>
              <a:effectLst/>
              <a:uFillTx/>
              <a:latin typeface="Calibri"/>
            </a:endParaRPr>
          </a:p>
          <a:p>
            <a:pPr marL="2057400" lvl="4" indent="-228600" algn="l" defTabSz="914400">
              <a:lnSpc>
                <a:spcPct val="100000"/>
              </a:lnSpc>
              <a:spcBef>
                <a:spcPts val="400"/>
              </a:spcBef>
              <a:buClr>
                <a:srgbClr val="000000"/>
              </a:buClr>
              <a:buFont typeface="Arial"/>
              <a:buChar char="»"/>
            </a:pPr>
            <a:r>
              <a:rPr lang="en-US" sz="2000" b="0" u="none" strike="noStrike">
                <a:solidFill>
                  <a:schemeClr val="dk1"/>
                </a:solidFill>
                <a:effectLst/>
                <a:uFillTx/>
                <a:latin typeface="Calibri"/>
              </a:rPr>
              <a:t>Fifth level</a:t>
            </a:r>
            <a:endParaRPr lang="en-US" sz="2000" b="0" u="none" strike="noStrike">
              <a:solidFill>
                <a:schemeClr val="dk1"/>
              </a:solidFill>
              <a:effectLst/>
              <a:uFillTx/>
              <a:latin typeface="Calibri"/>
            </a:endParaRPr>
          </a:p>
        </p:txBody>
      </p:sp>
      <p:sp>
        <p:nvSpPr>
          <p:cNvPr id="48" name="PlaceHolder 3"/>
          <p:cNvSpPr>
            <a:spLocks noGrp="1"/>
          </p:cNvSpPr>
          <p:nvPr>
            <p:ph type="dt" idx="25"/>
          </p:nvPr>
        </p:nvSpPr>
        <p:spPr>
          <a:xfrm>
            <a:off x="457200" y="6356520"/>
            <a:ext cx="2132640" cy="363960"/>
          </a:xfrm>
          <a:prstGeom prst="rect">
            <a:avLst/>
          </a:prstGeom>
          <a:noFill/>
          <a:ln w="0">
            <a:noFill/>
          </a:ln>
        </p:spPr>
        <p:txBody>
          <a:bodyPr lIns="91440" tIns="45720" rIns="91440" bIns="45720" anchor="ctr">
            <a:noAutofit/>
          </a:bodyPr>
          <a:lstStyle>
            <a:lvl1pPr indent="0" algn="l"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l" defTabSz="914400">
              <a:lnSpc>
                <a:spcPct val="100000"/>
              </a:lnSpc>
              <a:buNone/>
              <a:tabLst>
                <a:tab pos="0" algn="l"/>
              </a:tabLst>
            </a:pPr>
            <a:r>
              <a:rPr lang="en-US" sz="1200" b="0" u="none" strike="noStrike">
                <a:solidFill>
                  <a:schemeClr val="dk1">
                    <a:tint val="75000"/>
                  </a:schemeClr>
                </a:solidFill>
                <a:effectLst/>
                <a:uFillTx/>
                <a:latin typeface="Calibri"/>
              </a:rPr>
              <a:t>&lt;date/time&gt;</a:t>
            </a:r>
            <a:endParaRPr lang="en-AU" sz="1200" b="0" u="none" strike="noStrike">
              <a:solidFill>
                <a:srgbClr val="000000"/>
              </a:solidFill>
              <a:effectLst/>
              <a:uFillTx/>
              <a:latin typeface="Times New Roman"/>
            </a:endParaRPr>
          </a:p>
        </p:txBody>
      </p:sp>
      <p:sp>
        <p:nvSpPr>
          <p:cNvPr id="49" name="PlaceHolder 4"/>
          <p:cNvSpPr>
            <a:spLocks noGrp="1"/>
          </p:cNvSpPr>
          <p:nvPr>
            <p:ph type="ftr" idx="26"/>
          </p:nvPr>
        </p:nvSpPr>
        <p:spPr>
          <a:xfrm>
            <a:off x="3124080" y="6356520"/>
            <a:ext cx="289440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AU" sz="1400" b="0" u="none" strike="noStrike">
                <a:solidFill>
                  <a:srgbClr val="000000"/>
                </a:solidFill>
                <a:effectLst/>
                <a:uFillTx/>
                <a:latin typeface="Times New Roman"/>
              </a:defRPr>
            </a:lvl1pPr>
          </a:lstStyle>
          <a:p>
            <a:pPr indent="0" algn="ctr">
              <a:lnSpc>
                <a:spcPct val="100000"/>
              </a:lnSpc>
              <a:buNone/>
              <a:tabLst>
                <a:tab pos="0" algn="l"/>
              </a:tabLst>
            </a:pPr>
            <a:r>
              <a:rPr lang="en-AU" sz="1400" b="0" u="none" strike="noStrike">
                <a:solidFill>
                  <a:srgbClr val="000000"/>
                </a:solidFill>
                <a:effectLst/>
                <a:uFillTx/>
                <a:latin typeface="Times New Roman"/>
              </a:rPr>
              <a:t>&lt;footer&gt;</a:t>
            </a:r>
            <a:endParaRPr lang="en-AU" sz="1400" b="0" u="none" strike="noStrike">
              <a:solidFill>
                <a:srgbClr val="000000"/>
              </a:solidFill>
              <a:effectLst/>
              <a:uFillTx/>
              <a:latin typeface="Times New Roman"/>
            </a:endParaRPr>
          </a:p>
        </p:txBody>
      </p:sp>
      <p:sp>
        <p:nvSpPr>
          <p:cNvPr id="50" name="PlaceHolder 5"/>
          <p:cNvSpPr>
            <a:spLocks noGrp="1"/>
          </p:cNvSpPr>
          <p:nvPr>
            <p:ph type="sldNum" idx="27"/>
          </p:nvPr>
        </p:nvSpPr>
        <p:spPr>
          <a:xfrm>
            <a:off x="6553080" y="6356520"/>
            <a:ext cx="2132640" cy="363960"/>
          </a:xfrm>
          <a:prstGeom prst="rect">
            <a:avLst/>
          </a:prstGeom>
          <a:noFill/>
          <a:ln w="0">
            <a:noFill/>
          </a:ln>
        </p:spPr>
        <p:txBody>
          <a:bodyPr lIns="91440" tIns="45720" rIns="91440" bIns="45720" anchor="ctr">
            <a:noAutofit/>
          </a:bodyPr>
          <a:lstStyle>
            <a:lvl1pPr indent="0" algn="r" defTabSz="914400">
              <a:lnSpc>
                <a:spcPct val="100000"/>
              </a:lnSpc>
              <a:buNone/>
              <a:tabLst>
                <a:tab pos="0" algn="l"/>
              </a:tabLst>
              <a:defRPr lang="en-US" sz="1200" b="0" u="none" strike="noStrike">
                <a:solidFill>
                  <a:schemeClr val="dk1">
                    <a:tint val="75000"/>
                  </a:schemeClr>
                </a:solidFill>
                <a:effectLst/>
                <a:uFillTx/>
                <a:latin typeface="Calibri"/>
              </a:defRPr>
            </a:lvl1pPr>
          </a:lstStyle>
          <a:p>
            <a:pPr indent="0" algn="r" defTabSz="914400">
              <a:lnSpc>
                <a:spcPct val="100000"/>
              </a:lnSpc>
              <a:buNone/>
              <a:tabLst>
                <a:tab pos="0" algn="l"/>
              </a:tabLst>
            </a:pPr>
            <a:fld id="{98632486-E304-42AE-A350-0C46A201C481}" type="slidenum">
              <a:rPr lang="en-US" sz="1200" b="0" u="none" strike="noStrike">
                <a:solidFill>
                  <a:schemeClr val="dk1">
                    <a:tint val="75000"/>
                  </a:schemeClr>
                </a:solidFill>
                <a:effectLst/>
                <a:uFillTx/>
                <a:latin typeface="Calibri"/>
              </a:rPr>
              <a:t>&lt;number&gt;</a:t>
            </a:fld>
            <a:endParaRPr lang="en-AU" sz="1200" b="0" u="none" strike="noStrike">
              <a:solidFill>
                <a:srgbClr val="000000"/>
              </a:solidFill>
              <a:effectLst/>
              <a:uFillTx/>
              <a:latin typeface="Times New Roman"/>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4.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4.xml"/><Relationship Id="rId3" Type="http://schemas.openxmlformats.org/officeDocument/2006/relationships/notesSlide" Target="../notesSlides/notesSlide10.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4.xml"/><Relationship Id="rId3"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4.xml"/><Relationship Id="rId3"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4.xml"/><Relationship Id="rId3"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4.xml"/><Relationship Id="rId3"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4.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4.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4.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4.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7" name="Picture 2"/>
          <p:cNvPicPr/>
          <p:nvPr/>
        </p:nvPicPr>
        <p:blipFill>
          <a:blip r:embed="rId1"/>
          <a:stretch/>
        </p:blipFill>
        <p:spPr>
          <a:xfrm>
            <a:off x="0" y="38160"/>
            <a:ext cx="16255080" cy="9066600"/>
          </a:xfrm>
          <a:prstGeom prst="rect">
            <a:avLst/>
          </a:prstGeom>
          <a:noFill/>
          <a:ln w="0">
            <a:noFill/>
          </a:ln>
        </p:spPr>
      </p:pic>
      <p:sp>
        <p:nvSpPr>
          <p:cNvPr id="68" name=""/>
          <p:cNvSpPr/>
          <p:nvPr/>
        </p:nvSpPr>
        <p:spPr>
          <a:xfrm>
            <a:off x="900000" y="6120000"/>
            <a:ext cx="3687120" cy="1369800"/>
          </a:xfrm>
          <a:prstGeom prst="rect">
            <a:avLst/>
          </a:prstGeom>
          <a:noFill/>
          <a:ln w="0">
            <a:noFill/>
          </a:ln>
        </p:spPr>
        <p:style>
          <a:lnRef idx="0"/>
          <a:fillRef idx="0"/>
          <a:effectRef idx="0"/>
          <a:fontRef idx="minor"/>
        </p:style>
        <p:txBody>
          <a:bodyPr wrap="none" lIns="90000" tIns="45000" rIns="90000" bIns="45000" anchor="t">
            <a:spAutoFit/>
          </a:bodyPr>
          <a:p>
            <a:pPr>
              <a:lnSpc>
                <a:spcPct val="100000"/>
              </a:lnSpc>
            </a:pPr>
            <a:r>
              <a:rPr lang="en-AU" sz="1800" b="0" u="none" strike="noStrike">
                <a:solidFill>
                  <a:srgbClr val="000000"/>
                </a:solidFill>
                <a:effectLst/>
                <a:uFillTx/>
                <a:latin typeface="Arial"/>
              </a:rPr>
              <a:t>Drs Stuart Nettleton &amp; David Boyle</a:t>
            </a:r>
            <a:endParaRPr lang="en-AU" sz="1800" b="0" u="none" strike="noStrike">
              <a:solidFill>
                <a:srgbClr val="000000"/>
              </a:solidFill>
              <a:effectLst/>
              <a:uFillTx/>
              <a:latin typeface="Arial"/>
            </a:endParaRPr>
          </a:p>
          <a:p>
            <a:pPr>
              <a:lnSpc>
                <a:spcPct val="100000"/>
              </a:lnSpc>
            </a:pPr>
            <a:r>
              <a:rPr lang="en-AU" sz="1800" b="0" u="none" strike="noStrike">
                <a:solidFill>
                  <a:srgbClr val="000000"/>
                </a:solidFill>
                <a:effectLst/>
                <a:uFillTx/>
                <a:latin typeface="Arial"/>
              </a:rPr>
              <a:t>Principle Consultants</a:t>
            </a:r>
            <a:endParaRPr lang="en-AU" sz="1800" b="0" u="none" strike="noStrike">
              <a:solidFill>
                <a:srgbClr val="000000"/>
              </a:solidFill>
              <a:effectLst/>
              <a:uFillTx/>
              <a:latin typeface="Arial"/>
            </a:endParaRPr>
          </a:p>
          <a:p>
            <a:pPr>
              <a:lnSpc>
                <a:spcPct val="100000"/>
              </a:lnSpc>
            </a:pPr>
            <a:r>
              <a:rPr lang="en-AU" sz="1800" b="0" u="none" strike="noStrike">
                <a:solidFill>
                  <a:srgbClr val="000000"/>
                </a:solidFill>
                <a:effectLst/>
                <a:uFillTx/>
                <a:latin typeface="Arial"/>
              </a:rPr>
              <a:t>Atturra Limited</a:t>
            </a:r>
            <a:endParaRPr lang="en-AU" sz="1800" b="0" u="none" strike="noStrike">
              <a:solidFill>
                <a:srgbClr val="000000"/>
              </a:solidFill>
              <a:effectLst/>
              <a:uFillTx/>
              <a:latin typeface="Arial"/>
            </a:endParaRPr>
          </a:p>
          <a:p>
            <a:pPr>
              <a:lnSpc>
                <a:spcPct val="100000"/>
              </a:lnSpc>
            </a:pPr>
            <a:endParaRPr lang="en-AU" sz="1800" b="0" u="none" strike="noStrike">
              <a:solidFill>
                <a:srgbClr val="000000"/>
              </a:solidFill>
              <a:effectLst/>
              <a:uFillTx/>
              <a:latin typeface="Arial"/>
            </a:endParaRPr>
          </a:p>
          <a:p>
            <a:pPr>
              <a:lnSpc>
                <a:spcPct val="100000"/>
              </a:lnSpc>
            </a:pPr>
            <a:r>
              <a:rPr lang="en-AU" sz="1800" b="0" u="none" strike="noStrike">
                <a:solidFill>
                  <a:srgbClr val="000000"/>
                </a:solidFill>
                <a:effectLst/>
                <a:uFillTx/>
                <a:latin typeface="Arial"/>
              </a:rPr>
              <a:t>5 June 2026</a:t>
            </a:r>
            <a:endParaRPr lang="en-AU" sz="1800" b="0" u="none" strike="noStrike">
              <a:solidFill>
                <a:srgbClr val="000000"/>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7" name=""/>
          <p:cNvPicPr/>
          <p:nvPr/>
        </p:nvPicPr>
        <p:blipFill>
          <a:blip r:embed="rId1"/>
          <a:stretch/>
        </p:blipFill>
        <p:spPr>
          <a:xfrm>
            <a:off x="55440" y="36000"/>
            <a:ext cx="16144560" cy="9010800"/>
          </a:xfrm>
          <a:prstGeom prst="rect">
            <a:avLst/>
          </a:prstGeom>
          <a:noFill/>
          <a:ln w="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9"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0"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1"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2"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3"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4"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5"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6" name="Picture 2"/>
          <p:cNvPicPr/>
          <p:nvPr/>
        </p:nvPicPr>
        <p:blipFill>
          <a:blip r:embed="rId1"/>
          <a:stretch/>
        </p:blipFill>
        <p:spPr>
          <a:xfrm>
            <a:off x="0" y="38160"/>
            <a:ext cx="16255080" cy="9066600"/>
          </a:xfrm>
          <a:prstGeom prst="rect">
            <a:avLst/>
          </a:prstGeom>
          <a:noFill/>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itchFamily="0" charset="1"/>
        <a:ea typeface=""/>
        <a:cs typeface=""/>
      </a:majorFont>
      <a:minorFont>
        <a:latin typeface="Calibri"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shade val="51000"/>
              </a:schemeClr>
            </a:gs>
            <a:gs pos="80000">
              <a:schemeClr val="phClr">
                <a:shade val="93000"/>
              </a:schemeClr>
            </a:gs>
            <a:gs pos="100000">
              <a:schemeClr val="phClr">
                <a:shade val="94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12.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12</TotalTime>
  <Application>LibreOffice/26.2.2.2$Linux_X86_64 LibreOffice_project/620$Build-2</Application>
  <AppVersion>15.0000</AppVersion>
  <Words>0</Words>
  <Paragraphs>0</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
  <dc:description/>
  <dc:language>en-AU</dc:language>
  <cp:lastModifiedBy/>
  <dcterms:modified xsi:type="dcterms:W3CDTF">2026-05-20T15:22:57Z</dcterms:modified>
  <cp:revision>9</cp:revision>
  <dc:subject/>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On-screen Show (4:3)</vt:lpwstr>
  </property>
</Properties>
</file>