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5"/>
  </p:notesMasterIdLst>
  <p:sldIdLst>
    <p:sldId id="347" r:id="rId6"/>
    <p:sldId id="354" r:id="rId7"/>
    <p:sldId id="356" r:id="rId8"/>
    <p:sldId id="355" r:id="rId9"/>
    <p:sldId id="320" r:id="rId10"/>
    <p:sldId id="321" r:id="rId11"/>
    <p:sldId id="328" r:id="rId12"/>
    <p:sldId id="329" r:id="rId13"/>
    <p:sldId id="349" r:id="rId14"/>
    <p:sldId id="350" r:id="rId15"/>
    <p:sldId id="351" r:id="rId16"/>
    <p:sldId id="352" r:id="rId17"/>
    <p:sldId id="353" r:id="rId18"/>
    <p:sldId id="286" r:id="rId19"/>
    <p:sldId id="287" r:id="rId20"/>
    <p:sldId id="288" r:id="rId21"/>
    <p:sldId id="340" r:id="rId22"/>
    <p:sldId id="345" r:id="rId23"/>
    <p:sldId id="342" r:id="rId24"/>
    <p:sldId id="292" r:id="rId25"/>
    <p:sldId id="299" r:id="rId26"/>
    <p:sldId id="303" r:id="rId27"/>
    <p:sldId id="301" r:id="rId28"/>
    <p:sldId id="302" r:id="rId29"/>
    <p:sldId id="344" r:id="rId30"/>
    <p:sldId id="300" r:id="rId31"/>
    <p:sldId id="277" r:id="rId32"/>
    <p:sldId id="346" r:id="rId33"/>
    <p:sldId id="265" r:id="rId34"/>
  </p:sldIdLst>
  <p:sldSz cx="9144000" cy="5143500" type="screen16x9"/>
  <p:notesSz cx="6858000" cy="9144000"/>
  <p:defaultTextStyle>
    <a:defPPr>
      <a:defRPr lang="en-US"/>
    </a:defPPr>
    <a:lvl1pPr algn="l" defTabSz="407988" rtl="0" fontAlgn="base">
      <a:spcBef>
        <a:spcPct val="0"/>
      </a:spcBef>
      <a:spcAft>
        <a:spcPct val="0"/>
      </a:spcAft>
      <a:defRPr sz="1600" kern="1200">
        <a:solidFill>
          <a:schemeClr val="tx1"/>
        </a:solidFill>
        <a:latin typeface="Calibri" charset="0"/>
        <a:ea typeface="ＭＳ Ｐゴシック" charset="0"/>
        <a:cs typeface="ＭＳ Ｐゴシック" charset="0"/>
      </a:defRPr>
    </a:lvl1pPr>
    <a:lvl2pPr marL="407988" indent="49213" algn="l" defTabSz="407988" rtl="0" fontAlgn="base">
      <a:spcBef>
        <a:spcPct val="0"/>
      </a:spcBef>
      <a:spcAft>
        <a:spcPct val="0"/>
      </a:spcAft>
      <a:defRPr sz="1600" kern="1200">
        <a:solidFill>
          <a:schemeClr val="tx1"/>
        </a:solidFill>
        <a:latin typeface="Calibri" charset="0"/>
        <a:ea typeface="ＭＳ Ｐゴシック" charset="0"/>
        <a:cs typeface="ＭＳ Ｐゴシック" charset="0"/>
      </a:defRPr>
    </a:lvl2pPr>
    <a:lvl3pPr marL="815975" indent="98425" algn="l" defTabSz="407988" rtl="0" fontAlgn="base">
      <a:spcBef>
        <a:spcPct val="0"/>
      </a:spcBef>
      <a:spcAft>
        <a:spcPct val="0"/>
      </a:spcAft>
      <a:defRPr sz="1600" kern="1200">
        <a:solidFill>
          <a:schemeClr val="tx1"/>
        </a:solidFill>
        <a:latin typeface="Calibri" charset="0"/>
        <a:ea typeface="ＭＳ Ｐゴシック" charset="0"/>
        <a:cs typeface="ＭＳ Ｐゴシック" charset="0"/>
      </a:defRPr>
    </a:lvl3pPr>
    <a:lvl4pPr marL="1223963" indent="147638" algn="l" defTabSz="407988" rtl="0" fontAlgn="base">
      <a:spcBef>
        <a:spcPct val="0"/>
      </a:spcBef>
      <a:spcAft>
        <a:spcPct val="0"/>
      </a:spcAft>
      <a:defRPr sz="1600" kern="1200">
        <a:solidFill>
          <a:schemeClr val="tx1"/>
        </a:solidFill>
        <a:latin typeface="Calibri" charset="0"/>
        <a:ea typeface="ＭＳ Ｐゴシック" charset="0"/>
        <a:cs typeface="ＭＳ Ｐゴシック" charset="0"/>
      </a:defRPr>
    </a:lvl4pPr>
    <a:lvl5pPr marL="1631950" indent="196850" algn="l" defTabSz="407988" rtl="0" fontAlgn="base">
      <a:spcBef>
        <a:spcPct val="0"/>
      </a:spcBef>
      <a:spcAft>
        <a:spcPct val="0"/>
      </a:spcAft>
      <a:defRPr sz="16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16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16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16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16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778">
          <p15:clr>
            <a:srgbClr val="A4A3A4"/>
          </p15:clr>
        </p15:guide>
        <p15:guide id="2" orient="horz" pos="2971">
          <p15:clr>
            <a:srgbClr val="A4A3A4"/>
          </p15:clr>
        </p15:guide>
        <p15:guide id="3" orient="horz" pos="268">
          <p15:clr>
            <a:srgbClr val="A4A3A4"/>
          </p15:clr>
        </p15:guide>
        <p15:guide id="4" pos="5663">
          <p15:clr>
            <a:srgbClr val="A4A3A4"/>
          </p15:clr>
        </p15:guide>
        <p15:guide id="5" pos="343">
          <p15:clr>
            <a:srgbClr val="A4A3A4"/>
          </p15:clr>
        </p15:guide>
        <p15:guide id="6" pos="5428">
          <p15:clr>
            <a:srgbClr val="A4A3A4"/>
          </p15:clr>
        </p15:guide>
        <p15:guide id="7" orient="horz" pos="1620">
          <p15:clr>
            <a:srgbClr val="A4A3A4"/>
          </p15:clr>
        </p15:guide>
        <p15:guide id="8"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67647" autoAdjust="0"/>
  </p:normalViewPr>
  <p:slideViewPr>
    <p:cSldViewPr snapToGrid="0" snapToObjects="1">
      <p:cViewPr varScale="1">
        <p:scale>
          <a:sx n="100" d="100"/>
          <a:sy n="100" d="100"/>
        </p:scale>
        <p:origin x="1960" y="176"/>
      </p:cViewPr>
      <p:guideLst>
        <p:guide orient="horz" pos="778"/>
        <p:guide orient="horz" pos="2971"/>
        <p:guide orient="horz" pos="268"/>
        <p:guide pos="5663"/>
        <p:guide pos="343"/>
        <p:guide pos="5428"/>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wu:Library:Application%20Support:Microsoft:Office:Office%202011%20AutoRecovery:Workbook1%20(version%201).xlsb"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lwu:Library:Application%20Support:Microsoft:Office:Office%202011%20AutoRecovery:Workbook1%20(version%201).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Sheet4!$E$4</c:f>
              <c:strCache>
                <c:ptCount val="1"/>
                <c:pt idx="0">
                  <c:v>iTC</c:v>
                </c:pt>
              </c:strCache>
            </c:strRef>
          </c:tx>
          <c:invertIfNegative val="0"/>
          <c:cat>
            <c:strRef>
              <c:f>Sheet4!$D$5:$D$10</c:f>
              <c:strCache>
                <c:ptCount val="6"/>
                <c:pt idx="0">
                  <c:v>CD</c:v>
                </c:pt>
                <c:pt idx="1">
                  <c:v>D</c:v>
                </c:pt>
                <c:pt idx="2">
                  <c:v>PD</c:v>
                </c:pt>
                <c:pt idx="3">
                  <c:v>PS</c:v>
                </c:pt>
                <c:pt idx="4">
                  <c:v>S</c:v>
                </c:pt>
                <c:pt idx="5">
                  <c:v>WEIGHTED</c:v>
                </c:pt>
              </c:strCache>
            </c:strRef>
          </c:cat>
          <c:val>
            <c:numRef>
              <c:f>Sheet4!$E$5:$E$10</c:f>
              <c:numCache>
                <c:formatCode>General</c:formatCode>
                <c:ptCount val="6"/>
                <c:pt idx="0">
                  <c:v>0.53</c:v>
                </c:pt>
                <c:pt idx="1">
                  <c:v>0.782</c:v>
                </c:pt>
                <c:pt idx="2">
                  <c:v>0.191</c:v>
                </c:pt>
                <c:pt idx="3">
                  <c:v>0.34</c:v>
                </c:pt>
                <c:pt idx="4">
                  <c:v>0.789</c:v>
                </c:pt>
                <c:pt idx="5">
                  <c:v>0.648</c:v>
                </c:pt>
              </c:numCache>
            </c:numRef>
          </c:val>
        </c:ser>
        <c:ser>
          <c:idx val="1"/>
          <c:order val="1"/>
          <c:tx>
            <c:strRef>
              <c:f>Sheet4!$F$4</c:f>
              <c:strCache>
                <c:ptCount val="1"/>
                <c:pt idx="0">
                  <c:v>iTC2</c:v>
                </c:pt>
              </c:strCache>
            </c:strRef>
          </c:tx>
          <c:invertIfNegative val="0"/>
          <c:cat>
            <c:strRef>
              <c:f>Sheet4!$D$5:$D$10</c:f>
              <c:strCache>
                <c:ptCount val="6"/>
                <c:pt idx="0">
                  <c:v>CD</c:v>
                </c:pt>
                <c:pt idx="1">
                  <c:v>D</c:v>
                </c:pt>
                <c:pt idx="2">
                  <c:v>PD</c:v>
                </c:pt>
                <c:pt idx="3">
                  <c:v>PS</c:v>
                </c:pt>
                <c:pt idx="4">
                  <c:v>S</c:v>
                </c:pt>
                <c:pt idx="5">
                  <c:v>WEIGHTED</c:v>
                </c:pt>
              </c:strCache>
            </c:strRef>
          </c:cat>
          <c:val>
            <c:numRef>
              <c:f>Sheet4!$F$5:$F$10</c:f>
            </c:numRef>
          </c:val>
        </c:ser>
        <c:ser>
          <c:idx val="2"/>
          <c:order val="2"/>
          <c:tx>
            <c:strRef>
              <c:f>Sheet4!$G$4</c:f>
              <c:strCache>
                <c:ptCount val="1"/>
                <c:pt idx="0">
                  <c:v>Spoke</c:v>
                </c:pt>
              </c:strCache>
            </c:strRef>
          </c:tx>
          <c:invertIfNegative val="0"/>
          <c:cat>
            <c:strRef>
              <c:f>Sheet4!$D$5:$D$10</c:f>
              <c:strCache>
                <c:ptCount val="6"/>
                <c:pt idx="0">
                  <c:v>CD</c:v>
                </c:pt>
                <c:pt idx="1">
                  <c:v>D</c:v>
                </c:pt>
                <c:pt idx="2">
                  <c:v>PD</c:v>
                </c:pt>
                <c:pt idx="3">
                  <c:v>PS</c:v>
                </c:pt>
                <c:pt idx="4">
                  <c:v>S</c:v>
                </c:pt>
                <c:pt idx="5">
                  <c:v>WEIGHTED</c:v>
                </c:pt>
              </c:strCache>
            </c:strRef>
          </c:cat>
          <c:val>
            <c:numRef>
              <c:f>Sheet4!$G$5:$G$10</c:f>
              <c:numCache>
                <c:formatCode>General</c:formatCode>
                <c:ptCount val="6"/>
                <c:pt idx="0">
                  <c:v>0.364</c:v>
                </c:pt>
                <c:pt idx="1">
                  <c:v>0.629</c:v>
                </c:pt>
                <c:pt idx="2">
                  <c:v>0.069</c:v>
                </c:pt>
                <c:pt idx="3">
                  <c:v>0.22</c:v>
                </c:pt>
                <c:pt idx="4">
                  <c:v>0.671</c:v>
                </c:pt>
                <c:pt idx="5">
                  <c:v>0.515</c:v>
                </c:pt>
              </c:numCache>
            </c:numRef>
          </c:val>
        </c:ser>
        <c:dLbls>
          <c:showLegendKey val="0"/>
          <c:showVal val="0"/>
          <c:showCatName val="0"/>
          <c:showSerName val="0"/>
          <c:showPercent val="0"/>
          <c:showBubbleSize val="0"/>
        </c:dLbls>
        <c:gapWidth val="150"/>
        <c:axId val="-2120438528"/>
        <c:axId val="-2120383072"/>
      </c:barChart>
      <c:catAx>
        <c:axId val="-2120438528"/>
        <c:scaling>
          <c:orientation val="minMax"/>
        </c:scaling>
        <c:delete val="0"/>
        <c:axPos val="b"/>
        <c:numFmt formatCode="General" sourceLinked="0"/>
        <c:majorTickMark val="out"/>
        <c:minorTickMark val="none"/>
        <c:tickLblPos val="nextTo"/>
        <c:crossAx val="-2120383072"/>
        <c:crosses val="autoZero"/>
        <c:auto val="1"/>
        <c:lblAlgn val="ctr"/>
        <c:lblOffset val="100"/>
        <c:noMultiLvlLbl val="0"/>
      </c:catAx>
      <c:valAx>
        <c:axId val="-2120383072"/>
        <c:scaling>
          <c:orientation val="minMax"/>
        </c:scaling>
        <c:delete val="0"/>
        <c:axPos val="l"/>
        <c:majorGridlines/>
        <c:numFmt formatCode="General" sourceLinked="1"/>
        <c:majorTickMark val="out"/>
        <c:minorTickMark val="none"/>
        <c:tickLblPos val="nextTo"/>
        <c:crossAx val="-2120438528"/>
        <c:crosses val="autoZero"/>
        <c:crossBetween val="between"/>
      </c:valAx>
    </c:plotArea>
    <c:legend>
      <c:legendPos val="r"/>
      <c:layout/>
      <c:overlay val="0"/>
    </c:legend>
    <c:plotVisOnly val="1"/>
    <c:dispBlanksAs val="gap"/>
    <c:showDLblsOverMax val="0"/>
  </c:chart>
  <c:txPr>
    <a:bodyPr/>
    <a:lstStyle/>
    <a:p>
      <a:pPr>
        <a:defRPr>
          <a:solidFill>
            <a:schemeClr val="bg1"/>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Sheet2!$D$7</c:f>
              <c:strCache>
                <c:ptCount val="1"/>
                <c:pt idx="0">
                  <c:v>Avg compare time (micro-seconds)</c:v>
                </c:pt>
              </c:strCache>
            </c:strRef>
          </c:tx>
          <c:invertIfNegative val="0"/>
          <c:cat>
            <c:strRef>
              <c:f>Sheet2!$E$6:$F$6</c:f>
              <c:strCache>
                <c:ptCount val="2"/>
                <c:pt idx="0">
                  <c:v>iTC</c:v>
                </c:pt>
                <c:pt idx="1">
                  <c:v>Rule</c:v>
                </c:pt>
              </c:strCache>
            </c:strRef>
          </c:cat>
          <c:val>
            <c:numRef>
              <c:f>Sheet2!$E$7:$F$7</c:f>
            </c:numRef>
          </c:val>
        </c:ser>
        <c:ser>
          <c:idx val="1"/>
          <c:order val="1"/>
          <c:tx>
            <c:strRef>
              <c:f>Sheet2!$D$8</c:f>
              <c:strCache>
                <c:ptCount val="1"/>
                <c:pt idx="0">
                  <c:v>Compares per second</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Pt>
            <c:idx val="0"/>
            <c:invertIfNegative val="0"/>
            <c:bubble3D val="0"/>
          </c:dPt>
          <c:dPt>
            <c:idx val="1"/>
            <c:invertIfNegative val="0"/>
            <c:bubble3D val="0"/>
            <c:spPr>
              <a:solidFill>
                <a:schemeClr val="accent3"/>
              </a:solidFill>
              <a:ln w="25400" cap="flat" cmpd="sng" algn="ctr">
                <a:solidFill>
                  <a:schemeClr val="accent3">
                    <a:shade val="50000"/>
                  </a:schemeClr>
                </a:solidFill>
                <a:prstDash val="solid"/>
              </a:ln>
              <a:effectLst/>
            </c:spPr>
          </c:dPt>
          <c:cat>
            <c:strRef>
              <c:f>Sheet2!$E$6:$F$6</c:f>
              <c:strCache>
                <c:ptCount val="2"/>
                <c:pt idx="0">
                  <c:v>iTC</c:v>
                </c:pt>
                <c:pt idx="1">
                  <c:v>Rule</c:v>
                </c:pt>
              </c:strCache>
            </c:strRef>
          </c:cat>
          <c:val>
            <c:numRef>
              <c:f>Sheet2!$E$8:$F$8</c:f>
              <c:numCache>
                <c:formatCode>General</c:formatCode>
                <c:ptCount val="2"/>
                <c:pt idx="0">
                  <c:v>1148.64</c:v>
                </c:pt>
                <c:pt idx="1">
                  <c:v>498.17</c:v>
                </c:pt>
              </c:numCache>
            </c:numRef>
          </c:val>
        </c:ser>
        <c:dLbls>
          <c:showLegendKey val="0"/>
          <c:showVal val="0"/>
          <c:showCatName val="0"/>
          <c:showSerName val="0"/>
          <c:showPercent val="0"/>
          <c:showBubbleSize val="0"/>
        </c:dLbls>
        <c:gapWidth val="150"/>
        <c:axId val="-2117885136"/>
        <c:axId val="-2117868800"/>
      </c:barChart>
      <c:catAx>
        <c:axId val="-2117885136"/>
        <c:scaling>
          <c:orientation val="minMax"/>
        </c:scaling>
        <c:delete val="0"/>
        <c:axPos val="b"/>
        <c:numFmt formatCode="General" sourceLinked="0"/>
        <c:majorTickMark val="out"/>
        <c:minorTickMark val="none"/>
        <c:tickLblPos val="nextTo"/>
        <c:crossAx val="-2117868800"/>
        <c:crosses val="autoZero"/>
        <c:auto val="1"/>
        <c:lblAlgn val="ctr"/>
        <c:lblOffset val="100"/>
        <c:noMultiLvlLbl val="0"/>
      </c:catAx>
      <c:valAx>
        <c:axId val="-2117868800"/>
        <c:scaling>
          <c:orientation val="minMax"/>
        </c:scaling>
        <c:delete val="0"/>
        <c:axPos val="l"/>
        <c:majorGridlines/>
        <c:numFmt formatCode="General" sourceLinked="1"/>
        <c:majorTickMark val="out"/>
        <c:minorTickMark val="none"/>
        <c:tickLblPos val="nextTo"/>
        <c:crossAx val="-2117885136"/>
        <c:crosses val="autoZero"/>
        <c:crossBetween val="between"/>
      </c:valAx>
    </c:plotArea>
    <c:plotVisOnly val="1"/>
    <c:dispBlanksAs val="gap"/>
    <c:showDLblsOverMax val="0"/>
  </c:chart>
  <c:txPr>
    <a:bodyPr/>
    <a:lstStyle/>
    <a:p>
      <a:pPr>
        <a:defRPr>
          <a:solidFill>
            <a:srgbClr val="FFFFFF"/>
          </a:solidFil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DD8407-0473-6E48-8189-0E1444EFC316}" type="datetimeFigureOut">
              <a:rPr lang="en-US" smtClean="0"/>
              <a:t>9/21/16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D260D-9DE2-634A-BE3F-AE3D2DD1827F}" type="slidenum">
              <a:rPr lang="en-US" smtClean="0"/>
              <a:t>‹#›</a:t>
            </a:fld>
            <a:endParaRPr lang="en-US"/>
          </a:p>
        </p:txBody>
      </p:sp>
    </p:spTree>
    <p:extLst>
      <p:ext uri="{BB962C8B-B14F-4D97-AF65-F5344CB8AC3E}">
        <p14:creationId xmlns:p14="http://schemas.microsoft.com/office/powerpoint/2010/main" val="40450290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a:t>
            </a:r>
            <a:r>
              <a:rPr lang="en-US" baseline="0" dirty="0" smtClean="0"/>
              <a:t> Everyone, Glad to be here and share some work Ancestry data science team is working on recently.  Especially I will focus on how do we use machine learning to generate a big tree as a representation of knowledge graph of mankind.</a:t>
            </a:r>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1</a:t>
            </a:fld>
            <a:endParaRPr lang="en-US"/>
          </a:p>
        </p:txBody>
      </p:sp>
    </p:spTree>
    <p:extLst>
      <p:ext uri="{BB962C8B-B14F-4D97-AF65-F5344CB8AC3E}">
        <p14:creationId xmlns:p14="http://schemas.microsoft.com/office/powerpoint/2010/main" val="1250119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91AF4D8-0E37-4E9C-902E-DA05C51811E1}" type="slidenum">
              <a:rPr lang="en-US" smtClean="0"/>
              <a:t>11</a:t>
            </a:fld>
            <a:endParaRPr lang="en-US"/>
          </a:p>
        </p:txBody>
      </p:sp>
    </p:spTree>
    <p:extLst>
      <p:ext uri="{BB962C8B-B14F-4D97-AF65-F5344CB8AC3E}">
        <p14:creationId xmlns:p14="http://schemas.microsoft.com/office/powerpoint/2010/main" val="178475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91AF4D8-0E37-4E9C-902E-DA05C51811E1}" type="slidenum">
              <a:rPr lang="en-US" smtClean="0"/>
              <a:t>12</a:t>
            </a:fld>
            <a:endParaRPr lang="en-US"/>
          </a:p>
        </p:txBody>
      </p:sp>
    </p:spTree>
    <p:extLst>
      <p:ext uri="{BB962C8B-B14F-4D97-AF65-F5344CB8AC3E}">
        <p14:creationId xmlns:p14="http://schemas.microsoft.com/office/powerpoint/2010/main" val="1784756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13</a:t>
            </a:fld>
            <a:endParaRPr lang="en-US"/>
          </a:p>
        </p:txBody>
      </p:sp>
    </p:spTree>
    <p:extLst>
      <p:ext uri="{BB962C8B-B14F-4D97-AF65-F5344CB8AC3E}">
        <p14:creationId xmlns:p14="http://schemas.microsoft.com/office/powerpoint/2010/main" val="371224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Feature ext. – construct</a:t>
            </a:r>
            <a:r>
              <a:rPr lang="en-US" baseline="0" dirty="0" smtClean="0"/>
              <a:t> features, name, DOB, match or not, raw data and calculate the distance. How many similarities between years, etc. Data engineering calculate similarities. [Science team]</a:t>
            </a:r>
          </a:p>
          <a:p>
            <a:r>
              <a:rPr lang="en-US" baseline="0" dirty="0" smtClean="0"/>
              <a:t>Retrieval engine  -- Blocking Mechanism, Fast filtering</a:t>
            </a:r>
          </a:p>
          <a:p>
            <a:r>
              <a:rPr lang="en-US" baseline="0" dirty="0" smtClean="0"/>
              <a:t>Person compare –</a:t>
            </a:r>
          </a:p>
          <a:p>
            <a:r>
              <a:rPr lang="en-US" baseline="0" dirty="0" smtClean="0"/>
              <a:t>Stitch engine –</a:t>
            </a:r>
          </a:p>
          <a:p>
            <a:r>
              <a:rPr lang="en-US" baseline="0" dirty="0" smtClean="0"/>
              <a:t>Aggregator – Base person aggregator</a:t>
            </a:r>
          </a:p>
          <a:p>
            <a:r>
              <a:rPr lang="en-US" baseline="0" dirty="0" smtClean="0"/>
              <a:t>Evaluator – Curated tree (Golden data set)</a:t>
            </a:r>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14</a:t>
            </a:fld>
            <a:endParaRPr lang="en-US"/>
          </a:p>
        </p:txBody>
      </p:sp>
    </p:spTree>
    <p:extLst>
      <p:ext uri="{BB962C8B-B14F-4D97-AF65-F5344CB8AC3E}">
        <p14:creationId xmlns:p14="http://schemas.microsoft.com/office/powerpoint/2010/main" val="405383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15</a:t>
            </a:fld>
            <a:endParaRPr lang="en-US"/>
          </a:p>
        </p:txBody>
      </p:sp>
    </p:spTree>
    <p:extLst>
      <p:ext uri="{BB962C8B-B14F-4D97-AF65-F5344CB8AC3E}">
        <p14:creationId xmlns:p14="http://schemas.microsoft.com/office/powerpoint/2010/main" val="176413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a:t>
            </a:r>
            <a:r>
              <a:rPr lang="en-US" baseline="0" dirty="0" smtClean="0"/>
              <a:t> compare persons?</a:t>
            </a:r>
          </a:p>
          <a:p>
            <a:endParaRPr lang="en-US" baseline="0" dirty="0" smtClean="0"/>
          </a:p>
          <a:p>
            <a:r>
              <a:rPr lang="en-US" sz="1200" kern="1200" dirty="0" smtClean="0">
                <a:solidFill>
                  <a:schemeClr val="tx1"/>
                </a:solidFill>
                <a:effectLst/>
                <a:latin typeface="+mn-lt"/>
                <a:ea typeface="+mn-ea"/>
                <a:cs typeface="+mn-cs"/>
              </a:rPr>
              <a:t>1.       Given name similarity (based on </a:t>
            </a:r>
            <a:r>
              <a:rPr lang="en-US" sz="1200" kern="1200" dirty="0" err="1" smtClean="0">
                <a:solidFill>
                  <a:schemeClr val="tx1"/>
                </a:solidFill>
                <a:effectLst/>
                <a:latin typeface="+mn-lt"/>
                <a:ea typeface="+mn-ea"/>
                <a:cs typeface="+mn-cs"/>
              </a:rPr>
              <a:t>Jaro</a:t>
            </a:r>
            <a:r>
              <a:rPr lang="en-US" sz="1200" kern="1200" dirty="0" smtClean="0">
                <a:solidFill>
                  <a:schemeClr val="tx1"/>
                </a:solidFill>
                <a:effectLst/>
                <a:latin typeface="+mn-lt"/>
                <a:ea typeface="+mn-ea"/>
                <a:cs typeface="+mn-cs"/>
              </a:rPr>
              <a:t>-Winkler)</a:t>
            </a:r>
          </a:p>
          <a:p>
            <a:r>
              <a:rPr lang="en-US" sz="1200" kern="1200" dirty="0" smtClean="0">
                <a:solidFill>
                  <a:schemeClr val="tx1"/>
                </a:solidFill>
                <a:effectLst/>
                <a:latin typeface="+mn-lt"/>
                <a:ea typeface="+mn-ea"/>
                <a:cs typeface="+mn-cs"/>
              </a:rPr>
              <a:t>2.       Spouse similarity (note: similarity scores derived from a </a:t>
            </a:r>
            <a:r>
              <a:rPr lang="en-US" sz="1200" kern="1200" dirty="0" err="1" smtClean="0">
                <a:solidFill>
                  <a:schemeClr val="tx1"/>
                </a:solidFill>
                <a:effectLst/>
                <a:latin typeface="+mn-lt"/>
                <a:ea typeface="+mn-ea"/>
                <a:cs typeface="+mn-cs"/>
              </a:rPr>
              <a:t>sep`rate</a:t>
            </a:r>
            <a:r>
              <a:rPr lang="en-US" sz="1200" kern="1200" dirty="0" smtClean="0">
                <a:solidFill>
                  <a:schemeClr val="tx1"/>
                </a:solidFill>
                <a:effectLst/>
                <a:latin typeface="+mn-lt"/>
                <a:ea typeface="+mn-ea"/>
                <a:cs typeface="+mn-cs"/>
              </a:rPr>
              <a:t> machine learning model)</a:t>
            </a:r>
          </a:p>
          <a:p>
            <a:r>
              <a:rPr lang="en-US" sz="1200" kern="1200" dirty="0" smtClean="0">
                <a:solidFill>
                  <a:schemeClr val="tx1"/>
                </a:solidFill>
                <a:effectLst/>
                <a:latin typeface="+mn-lt"/>
                <a:ea typeface="+mn-ea"/>
                <a:cs typeface="+mn-cs"/>
              </a:rPr>
              <a:t>3.       Mother similarity</a:t>
            </a:r>
          </a:p>
          <a:p>
            <a:r>
              <a:rPr lang="en-US" sz="1200" kern="1200" dirty="0" smtClean="0">
                <a:solidFill>
                  <a:schemeClr val="tx1"/>
                </a:solidFill>
                <a:effectLst/>
                <a:latin typeface="+mn-lt"/>
                <a:ea typeface="+mn-ea"/>
                <a:cs typeface="+mn-cs"/>
              </a:rPr>
              <a:t>4.       Father similarity</a:t>
            </a:r>
          </a:p>
          <a:p>
            <a:r>
              <a:rPr lang="en-US" sz="1200" kern="1200" dirty="0" smtClean="0">
                <a:solidFill>
                  <a:schemeClr val="tx1"/>
                </a:solidFill>
                <a:effectLst/>
                <a:latin typeface="+mn-lt"/>
                <a:ea typeface="+mn-ea"/>
                <a:cs typeface="+mn-cs"/>
              </a:rPr>
              <a:t>5.       Birth year difference</a:t>
            </a:r>
          </a:p>
          <a:p>
            <a:r>
              <a:rPr lang="en-US" sz="1200" kern="1200" dirty="0" smtClean="0">
                <a:solidFill>
                  <a:schemeClr val="tx1"/>
                </a:solidFill>
                <a:effectLst/>
                <a:latin typeface="+mn-lt"/>
                <a:ea typeface="+mn-ea"/>
                <a:cs typeface="+mn-cs"/>
              </a:rPr>
              <a:t>6.       Child similarity</a:t>
            </a:r>
          </a:p>
          <a:p>
            <a:r>
              <a:rPr lang="en-US" sz="1200" kern="1200" dirty="0" smtClean="0">
                <a:solidFill>
                  <a:schemeClr val="tx1"/>
                </a:solidFill>
                <a:effectLst/>
                <a:latin typeface="+mn-lt"/>
                <a:ea typeface="+mn-ea"/>
                <a:cs typeface="+mn-cs"/>
              </a:rPr>
              <a:t>7.       Death year difference</a:t>
            </a:r>
          </a:p>
          <a:p>
            <a:r>
              <a:rPr lang="en-US" sz="1200" kern="1200" dirty="0" smtClean="0">
                <a:solidFill>
                  <a:schemeClr val="tx1"/>
                </a:solidFill>
                <a:effectLst/>
                <a:latin typeface="+mn-lt"/>
                <a:ea typeface="+mn-ea"/>
                <a:cs typeface="+mn-cs"/>
              </a:rPr>
              <a:t>8.       Uniqueness of surname</a:t>
            </a:r>
          </a:p>
          <a:p>
            <a:r>
              <a:rPr lang="en-US" sz="1200" kern="1200" dirty="0" smtClean="0">
                <a:solidFill>
                  <a:schemeClr val="tx1"/>
                </a:solidFill>
                <a:effectLst/>
                <a:latin typeface="+mn-lt"/>
                <a:ea typeface="+mn-ea"/>
                <a:cs typeface="+mn-cs"/>
              </a:rPr>
              <a:t>9.       Surname similarity (based on </a:t>
            </a:r>
            <a:r>
              <a:rPr lang="en-US" sz="1200" kern="1200" dirty="0" err="1" smtClean="0">
                <a:solidFill>
                  <a:schemeClr val="tx1"/>
                </a:solidFill>
                <a:effectLst/>
                <a:latin typeface="+mn-lt"/>
                <a:ea typeface="+mn-ea"/>
                <a:cs typeface="+mn-cs"/>
              </a:rPr>
              <a:t>Jaro</a:t>
            </a:r>
            <a:r>
              <a:rPr lang="en-US" sz="1200" kern="1200" dirty="0" smtClean="0">
                <a:solidFill>
                  <a:schemeClr val="tx1"/>
                </a:solidFill>
                <a:effectLst/>
                <a:latin typeface="+mn-lt"/>
                <a:ea typeface="+mn-ea"/>
                <a:cs typeface="+mn-cs"/>
              </a:rPr>
              <a:t>-Winkler)</a:t>
            </a:r>
          </a:p>
          <a:p>
            <a:r>
              <a:rPr lang="en-US" sz="1200" kern="1200" dirty="0" smtClean="0">
                <a:solidFill>
                  <a:schemeClr val="tx1"/>
                </a:solidFill>
                <a:effectLst/>
                <a:latin typeface="+mn-lt"/>
                <a:ea typeface="+mn-ea"/>
                <a:cs typeface="+mn-cs"/>
              </a:rPr>
              <a:t>10.   Given name uniqueness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16</a:t>
            </a:fld>
            <a:endParaRPr lang="en-US"/>
          </a:p>
        </p:txBody>
      </p:sp>
    </p:spTree>
    <p:extLst>
      <p:ext uri="{BB962C8B-B14F-4D97-AF65-F5344CB8AC3E}">
        <p14:creationId xmlns:p14="http://schemas.microsoft.com/office/powerpoint/2010/main" val="103728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solidFill>
                  <a:schemeClr val="bg1"/>
                </a:solidFill>
              </a:rPr>
              <a:t>Siblings.</a:t>
            </a:r>
            <a:r>
              <a:rPr lang="en-US" dirty="0" smtClean="0">
                <a:solidFill>
                  <a:schemeClr val="bg1"/>
                </a:solidFill>
              </a:rPr>
              <a:t> For example, siblings born less than two years apart with sometimes the same given name can be very hard to distinguish.</a:t>
            </a:r>
          </a:p>
          <a:p>
            <a:pPr lvl="0"/>
            <a:r>
              <a:rPr lang="en-US" b="1" dirty="0" smtClean="0">
                <a:solidFill>
                  <a:schemeClr val="bg1"/>
                </a:solidFill>
              </a:rPr>
              <a:t>Spouses of re-married men.</a:t>
            </a:r>
            <a:r>
              <a:rPr lang="en-US" dirty="0" smtClean="0">
                <a:solidFill>
                  <a:schemeClr val="bg1"/>
                </a:solidFill>
              </a:rPr>
              <a:t> This is hard because the current and ex-spouse now share the same surname potentially and may be of similar age and lived in similar places. Lead to discovering surnames for women not as strong a feature since can change based on marriage</a:t>
            </a:r>
          </a:p>
          <a:p>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17</a:t>
            </a:fld>
            <a:endParaRPr lang="en-US"/>
          </a:p>
        </p:txBody>
      </p:sp>
    </p:spTree>
    <p:extLst>
      <p:ext uri="{BB962C8B-B14F-4D97-AF65-F5344CB8AC3E}">
        <p14:creationId xmlns:p14="http://schemas.microsoft.com/office/powerpoint/2010/main" val="992393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Yes, they are the same person.</a:t>
            </a:r>
            <a:r>
              <a:rPr lang="en-US" baseline="0" dirty="0" smtClean="0"/>
              <a:t> Lance vs. Vance.</a:t>
            </a:r>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18</a:t>
            </a:fld>
            <a:endParaRPr lang="en-US"/>
          </a:p>
        </p:txBody>
      </p:sp>
    </p:spTree>
    <p:extLst>
      <p:ext uri="{BB962C8B-B14F-4D97-AF65-F5344CB8AC3E}">
        <p14:creationId xmlns:p14="http://schemas.microsoft.com/office/powerpoint/2010/main" val="165909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machine</a:t>
            </a:r>
            <a:r>
              <a:rPr lang="en-US" baseline="0" dirty="0" smtClean="0"/>
              <a:t> learning platform – logistic regression and random Forrest, to generate a prediction on whether people are the same or not. 200 data points and with </a:t>
            </a:r>
            <a:r>
              <a:rPr lang="en-US" baseline="0" dirty="0" err="1" smtClean="0"/>
              <a:t>Progen</a:t>
            </a:r>
            <a:r>
              <a:rPr lang="en-US" baseline="0" dirty="0" smtClean="0"/>
              <a:t> data we have 60,000.</a:t>
            </a:r>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22</a:t>
            </a:fld>
            <a:endParaRPr lang="en-US"/>
          </a:p>
        </p:txBody>
      </p:sp>
    </p:spTree>
    <p:extLst>
      <p:ext uri="{BB962C8B-B14F-4D97-AF65-F5344CB8AC3E}">
        <p14:creationId xmlns:p14="http://schemas.microsoft.com/office/powerpoint/2010/main" val="1303261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a:t>
            </a:r>
            <a:r>
              <a:rPr lang="en-US" baseline="0" dirty="0" smtClean="0"/>
              <a:t> quality has challenges. A lot of noise in the data. Standard machine learning gives us problems. By the book process, we need to make better.</a:t>
            </a:r>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23</a:t>
            </a:fld>
            <a:endParaRPr lang="en-US"/>
          </a:p>
        </p:txBody>
      </p:sp>
    </p:spTree>
    <p:extLst>
      <p:ext uri="{BB962C8B-B14F-4D97-AF65-F5344CB8AC3E}">
        <p14:creationId xmlns:p14="http://schemas.microsoft.com/office/powerpoint/2010/main" val="4145049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a:t>
            </a:r>
          </a:p>
          <a:p>
            <a:endParaRPr lang="en-US" dirty="0" smtClean="0"/>
          </a:p>
          <a:p>
            <a:r>
              <a:rPr lang="en-US" sz="1200" kern="1200" dirty="0" smtClean="0">
                <a:solidFill>
                  <a:schemeClr val="tx1"/>
                </a:solidFill>
                <a:effectLst/>
                <a:latin typeface="+mn-lt"/>
                <a:ea typeface="+mn-ea"/>
                <a:cs typeface="+mn-cs"/>
              </a:rPr>
              <a:t>1) Geographically dispersed physical records </a:t>
            </a:r>
          </a:p>
          <a:p>
            <a:r>
              <a:rPr lang="en-US" sz="1200" kern="1200" dirty="0" smtClean="0">
                <a:solidFill>
                  <a:schemeClr val="tx1"/>
                </a:solidFill>
                <a:effectLst/>
                <a:latin typeface="+mn-lt"/>
                <a:ea typeface="+mn-ea"/>
                <a:cs typeface="+mn-cs"/>
              </a:rPr>
              <a:t>2) Paper and microfiche storage without cross-indexing </a:t>
            </a: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Difficult to collaborate and share findings </a:t>
            </a:r>
          </a:p>
          <a:p>
            <a:r>
              <a:rPr lang="en-US" sz="1200" kern="1200" dirty="0" smtClean="0">
                <a:solidFill>
                  <a:schemeClr val="tx1"/>
                </a:solidFill>
                <a:effectLst/>
                <a:latin typeface="+mn-lt"/>
                <a:ea typeface="+mn-ea"/>
                <a:cs typeface="+mn-cs"/>
              </a:rPr>
              <a:t>    -Little help available -Expensive - Time-consuming </a:t>
            </a:r>
          </a:p>
          <a:p>
            <a:r>
              <a:rPr lang="en-US" dirty="0" smtClean="0"/>
              <a:t>3) 1996 – Ancestry.com launches!</a:t>
            </a:r>
          </a:p>
          <a:p>
            <a:r>
              <a:rPr lang="en-US" dirty="0" smtClean="0"/>
              <a:t>Imagine not having</a:t>
            </a:r>
            <a:r>
              <a:rPr lang="en-US" baseline="0" dirty="0" smtClean="0"/>
              <a:t> to fly across the country, imagine being able to do this in your pajamas!?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“Our goal with Ancestry was to build the largest online genealogy database and subscription service in the world.” </a:t>
            </a:r>
            <a:r>
              <a:rPr lang="en-US" sz="1200" i="1" dirty="0" smtClean="0"/>
              <a:t> - Paul Allen</a:t>
            </a:r>
            <a:endParaRPr lang="en-US" sz="120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6ED715-EA87-DE42-8CEA-86F6FD6CDE18}" type="slidenum">
              <a:rPr lang="en-US" smtClean="0"/>
              <a:t>2</a:t>
            </a:fld>
            <a:endParaRPr lang="en-US"/>
          </a:p>
        </p:txBody>
      </p:sp>
    </p:spTree>
    <p:extLst>
      <p:ext uri="{BB962C8B-B14F-4D97-AF65-F5344CB8AC3E}">
        <p14:creationId xmlns:p14="http://schemas.microsoft.com/office/powerpoint/2010/main" val="1911688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deal with</a:t>
            </a:r>
            <a:r>
              <a:rPr lang="en-US" baseline="0" dirty="0" smtClean="0"/>
              <a:t> the noise in the data. Categorize into different qualities. Example – how many missing values are there (not edge cases). Model selector depending on the quality of the data.</a:t>
            </a:r>
          </a:p>
          <a:p>
            <a:endParaRPr lang="en-US" baseline="0" dirty="0" smtClean="0"/>
          </a:p>
          <a:p>
            <a:r>
              <a:rPr lang="en-US" baseline="0" dirty="0" smtClean="0"/>
              <a:t>Filter data based on quality and use that high quality data to train the model. What is cleaning? Here’s a father’s name, but the sons name is missing. Simple inference to make the data more complete.</a:t>
            </a:r>
          </a:p>
          <a:p>
            <a:endParaRPr lang="en-US" baseline="0" dirty="0" smtClean="0"/>
          </a:p>
          <a:p>
            <a:r>
              <a:rPr lang="en-US" baseline="0" dirty="0" smtClean="0"/>
              <a:t>Recycle/repurpose – If we have this data, we can reuse it for different purposes. 2 labels – yes or no for if someone is the same or a different person. Use different labels to train the model. Reuse the data vs. generating new labels. 5 labels and now we need 2 labels to change binary classifier instead of regenerating the labels. </a:t>
            </a:r>
          </a:p>
          <a:p>
            <a:endParaRPr lang="en-US" baseline="0" dirty="0" smtClean="0"/>
          </a:p>
          <a:p>
            <a:r>
              <a:rPr lang="en-US" baseline="0" dirty="0" smtClean="0"/>
              <a:t>2 class model to output the model.</a:t>
            </a:r>
          </a:p>
          <a:p>
            <a:endParaRPr lang="en-US" baseline="0" dirty="0" smtClean="0"/>
          </a:p>
          <a:p>
            <a:r>
              <a:rPr lang="en-US" baseline="0" dirty="0" err="1" smtClean="0"/>
              <a:t>ProGen</a:t>
            </a:r>
            <a:r>
              <a:rPr lang="en-US" baseline="0" dirty="0" smtClean="0"/>
              <a:t> label – If prediction is confident we know. Judgement scoring process.</a:t>
            </a:r>
          </a:p>
          <a:p>
            <a:endParaRPr lang="en-US" baseline="0" dirty="0" smtClean="0"/>
          </a:p>
          <a:p>
            <a:r>
              <a:rPr lang="en-US" baseline="0" dirty="0" smtClean="0"/>
              <a:t>Prediction – Really a score 0-1. Yes or no – same or different, how much they are the same, not the same, or can’t decide.</a:t>
            </a:r>
          </a:p>
          <a:p>
            <a:endParaRPr lang="en-US" baseline="0" dirty="0" smtClean="0"/>
          </a:p>
          <a:p>
            <a:r>
              <a:rPr lang="en-US" baseline="0" dirty="0" smtClean="0"/>
              <a:t>Discard – too many errors</a:t>
            </a:r>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24</a:t>
            </a:fld>
            <a:endParaRPr lang="en-US"/>
          </a:p>
        </p:txBody>
      </p:sp>
    </p:spTree>
    <p:extLst>
      <p:ext uri="{BB962C8B-B14F-4D97-AF65-F5344CB8AC3E}">
        <p14:creationId xmlns:p14="http://schemas.microsoft.com/office/powerpoint/2010/main" val="3451755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Hint of what is behind this. </a:t>
            </a:r>
          </a:p>
          <a:p>
            <a:endParaRPr lang="en-US" dirty="0" smtClean="0"/>
          </a:p>
          <a:p>
            <a:r>
              <a:rPr lang="en-US" dirty="0" smtClean="0"/>
              <a:t>A</a:t>
            </a:r>
            <a:r>
              <a:rPr lang="en-US" baseline="0" dirty="0" smtClean="0"/>
              <a:t> lot of iterative experiments of labeling to send less confident (compare score </a:t>
            </a:r>
            <a:r>
              <a:rPr lang="en-US" baseline="0" smtClean="0"/>
              <a:t>away from and 1) </a:t>
            </a:r>
            <a:r>
              <a:rPr lang="en-US" baseline="0" dirty="0" smtClean="0"/>
              <a:t>pair to </a:t>
            </a:r>
            <a:r>
              <a:rPr lang="en-US" baseline="0" dirty="0" err="1" smtClean="0"/>
              <a:t>progen</a:t>
            </a:r>
            <a:endParaRPr lang="en-US" dirty="0" smtClean="0"/>
          </a:p>
          <a:p>
            <a:endParaRPr lang="en-US" dirty="0" smtClean="0"/>
          </a:p>
          <a:p>
            <a:r>
              <a:rPr lang="en-US" dirty="0" smtClean="0"/>
              <a:t>Prepress: cleaning</a:t>
            </a:r>
            <a:r>
              <a:rPr lang="en-US" baseline="0" dirty="0" smtClean="0"/>
              <a:t> of missing value, inferred last name from father.</a:t>
            </a:r>
          </a:p>
          <a:p>
            <a:endParaRPr lang="en-US" baseline="0" dirty="0" smtClean="0"/>
          </a:p>
          <a:p>
            <a:r>
              <a:rPr lang="en-US" baseline="0" dirty="0" smtClean="0"/>
              <a:t>Pairwise sampling: In </a:t>
            </a:r>
            <a:r>
              <a:rPr lang="en-US" baseline="0" dirty="0" err="1" smtClean="0"/>
              <a:t>ProGen</a:t>
            </a:r>
            <a:r>
              <a:rPr lang="en-US" baseline="0" dirty="0" smtClean="0"/>
              <a:t> (or clean data is about the k-fold validation) </a:t>
            </a:r>
          </a:p>
          <a:p>
            <a:r>
              <a:rPr lang="en-US" baseline="0" dirty="0" smtClean="0"/>
              <a:t>                               In Blocking algorithm to generate candidate copy.)</a:t>
            </a:r>
            <a:endParaRPr lang="en-US" dirty="0" smtClean="0"/>
          </a:p>
          <a:p>
            <a:endParaRPr lang="en-US" dirty="0" smtClean="0"/>
          </a:p>
          <a:p>
            <a:r>
              <a:rPr lang="en-US" dirty="0" smtClean="0"/>
              <a:t>Several models we’re considering.</a:t>
            </a:r>
          </a:p>
          <a:p>
            <a:endParaRPr lang="en-US" dirty="0" smtClean="0"/>
          </a:p>
          <a:p>
            <a:r>
              <a:rPr lang="en-US" dirty="0" smtClean="0"/>
              <a:t> - Logistic regression &amp; Random Forrest</a:t>
            </a:r>
          </a:p>
          <a:p>
            <a:r>
              <a:rPr lang="en-US" dirty="0" smtClean="0"/>
              <a:t> -</a:t>
            </a:r>
            <a:r>
              <a:rPr lang="en-US" baseline="0" dirty="0" smtClean="0"/>
              <a:t> Boosted tree</a:t>
            </a:r>
          </a:p>
          <a:p>
            <a:endParaRPr lang="en-US" baseline="0" dirty="0" smtClean="0"/>
          </a:p>
          <a:p>
            <a:r>
              <a:rPr lang="en-US" baseline="0" dirty="0" smtClean="0"/>
              <a:t>Except or TC Engine, everything else in training.</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25</a:t>
            </a:fld>
            <a:endParaRPr lang="en-US"/>
          </a:p>
        </p:txBody>
      </p:sp>
    </p:spTree>
    <p:extLst>
      <p:ext uri="{BB962C8B-B14F-4D97-AF65-F5344CB8AC3E}">
        <p14:creationId xmlns:p14="http://schemas.microsoft.com/office/powerpoint/2010/main" val="1663297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Machine learning &amp; one is rule</a:t>
            </a:r>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26</a:t>
            </a:fld>
            <a:endParaRPr lang="en-US"/>
          </a:p>
        </p:txBody>
      </p:sp>
    </p:spTree>
    <p:extLst>
      <p:ext uri="{BB962C8B-B14F-4D97-AF65-F5344CB8AC3E}">
        <p14:creationId xmlns:p14="http://schemas.microsoft.com/office/powerpoint/2010/main" val="1657942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a:t>
            </a:r>
          </a:p>
          <a:p>
            <a:endParaRPr lang="en-US" dirty="0" smtClean="0"/>
          </a:p>
          <a:p>
            <a:r>
              <a:rPr lang="en-US" sz="1200" kern="1200" dirty="0" smtClean="0">
                <a:solidFill>
                  <a:schemeClr val="tx1"/>
                </a:solidFill>
                <a:effectLst/>
                <a:latin typeface="+mn-lt"/>
                <a:ea typeface="+mn-ea"/>
                <a:cs typeface="+mn-cs"/>
              </a:rPr>
              <a:t>1) Geographically dispersed physical records </a:t>
            </a:r>
          </a:p>
          <a:p>
            <a:r>
              <a:rPr lang="en-US" sz="1200" kern="1200" dirty="0" smtClean="0">
                <a:solidFill>
                  <a:schemeClr val="tx1"/>
                </a:solidFill>
                <a:effectLst/>
                <a:latin typeface="+mn-lt"/>
                <a:ea typeface="+mn-ea"/>
                <a:cs typeface="+mn-cs"/>
              </a:rPr>
              <a:t>2) Paper and microfiche storage without cross-indexing </a:t>
            </a: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Difficult to collaborate and share findings </a:t>
            </a:r>
          </a:p>
          <a:p>
            <a:r>
              <a:rPr lang="en-US" sz="1200" kern="1200" dirty="0" smtClean="0">
                <a:solidFill>
                  <a:schemeClr val="tx1"/>
                </a:solidFill>
                <a:effectLst/>
                <a:latin typeface="+mn-lt"/>
                <a:ea typeface="+mn-ea"/>
                <a:cs typeface="+mn-cs"/>
              </a:rPr>
              <a:t>    -Little help available -Expensive - Time-consuming </a:t>
            </a:r>
          </a:p>
          <a:p>
            <a:r>
              <a:rPr lang="en-US" dirty="0" smtClean="0"/>
              <a:t>3) 1996 – Ancestry.com launches!</a:t>
            </a:r>
          </a:p>
          <a:p>
            <a:r>
              <a:rPr lang="en-US" dirty="0" smtClean="0"/>
              <a:t>Imagine not having</a:t>
            </a:r>
            <a:r>
              <a:rPr lang="en-US" baseline="0" dirty="0" smtClean="0"/>
              <a:t> to fly across the country, imagine being able to do this in your pajamas!?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“Our goal with Ancestry was to build the largest online genealogy database and subscription service in the world.” </a:t>
            </a:r>
            <a:r>
              <a:rPr lang="en-US" sz="1200" i="1" dirty="0" smtClean="0"/>
              <a:t> - Paul Allen</a:t>
            </a:r>
            <a:endParaRPr lang="en-US" sz="120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6ED715-EA87-DE42-8CEA-86F6FD6CDE18}" type="slidenum">
              <a:rPr lang="en-US" smtClean="0"/>
              <a:t>3</a:t>
            </a:fld>
            <a:endParaRPr lang="en-US"/>
          </a:p>
        </p:txBody>
      </p:sp>
    </p:spTree>
    <p:extLst>
      <p:ext uri="{BB962C8B-B14F-4D97-AF65-F5344CB8AC3E}">
        <p14:creationId xmlns:p14="http://schemas.microsoft.com/office/powerpoint/2010/main" val="1911688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a:t>
            </a:r>
            <a:r>
              <a:rPr lang="en-US" smtClean="0"/>
              <a:t>of you</a:t>
            </a:r>
            <a:endParaRPr lang="en-US" dirty="0" smtClean="0"/>
          </a:p>
          <a:p>
            <a:endParaRPr lang="en-US" dirty="0" smtClean="0"/>
          </a:p>
          <a:p>
            <a:r>
              <a:rPr lang="en-US" sz="1200" kern="1200" dirty="0" smtClean="0">
                <a:solidFill>
                  <a:schemeClr val="tx1"/>
                </a:solidFill>
                <a:effectLst/>
                <a:latin typeface="+mn-lt"/>
                <a:ea typeface="+mn-ea"/>
                <a:cs typeface="+mn-cs"/>
              </a:rPr>
              <a:t>1) Geographically dispersed physical records </a:t>
            </a:r>
          </a:p>
          <a:p>
            <a:r>
              <a:rPr lang="en-US" sz="1200" kern="1200" dirty="0" smtClean="0">
                <a:solidFill>
                  <a:schemeClr val="tx1"/>
                </a:solidFill>
                <a:effectLst/>
                <a:latin typeface="+mn-lt"/>
                <a:ea typeface="+mn-ea"/>
                <a:cs typeface="+mn-cs"/>
              </a:rPr>
              <a:t>2) Paper and microfiche storage without cross-indexing </a:t>
            </a:r>
          </a:p>
          <a:p>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Difficult to collaborate and share findings </a:t>
            </a:r>
          </a:p>
          <a:p>
            <a:r>
              <a:rPr lang="en-US" sz="1200" kern="1200" dirty="0" smtClean="0">
                <a:solidFill>
                  <a:schemeClr val="tx1"/>
                </a:solidFill>
                <a:effectLst/>
                <a:latin typeface="+mn-lt"/>
                <a:ea typeface="+mn-ea"/>
                <a:cs typeface="+mn-cs"/>
              </a:rPr>
              <a:t>    -Little help available -Expensive - Time-consuming </a:t>
            </a:r>
          </a:p>
          <a:p>
            <a:r>
              <a:rPr lang="en-US" dirty="0" smtClean="0"/>
              <a:t>3) 1996 – Ancestry.com launches!</a:t>
            </a:r>
          </a:p>
          <a:p>
            <a:r>
              <a:rPr lang="en-US" dirty="0" smtClean="0"/>
              <a:t>Imagine not having</a:t>
            </a:r>
            <a:r>
              <a:rPr lang="en-US" baseline="0" dirty="0" smtClean="0"/>
              <a:t> to fly across the country, imagine being able to do this in your pajamas!?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“Our goal with Ancestry was to build the largest online genealogy database and subscription service in the world.” </a:t>
            </a:r>
            <a:r>
              <a:rPr lang="en-US" sz="1200" i="1" dirty="0" smtClean="0"/>
              <a:t> - Paul Allen</a:t>
            </a:r>
            <a:endParaRPr lang="en-US" sz="1200" dirty="0" smtClean="0"/>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76ED715-EA87-DE42-8CEA-86F6FD6CDE18}" type="slidenum">
              <a:rPr lang="en-US" smtClean="0"/>
              <a:t>4</a:t>
            </a:fld>
            <a:endParaRPr lang="en-US"/>
          </a:p>
        </p:txBody>
      </p:sp>
    </p:spTree>
    <p:extLst>
      <p:ext uri="{BB962C8B-B14F-4D97-AF65-F5344CB8AC3E}">
        <p14:creationId xmlns:p14="http://schemas.microsoft.com/office/powerpoint/2010/main" val="1911688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decades we have worked with government archives, historical societies, and other organizations all over the world, to acquire and subsequently transcribe and make searchable more than 18 billion records and images. We’ve invested over $200M in content since our inception. These historical records date back to the 12</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and form more than 30,000 collections including birth, marriage and death records; military service, immigration and even incarceration records.</a:t>
            </a:r>
            <a:r>
              <a:rPr lang="en-US" sz="1200" kern="1200" baseline="0" dirty="0" smtClean="0">
                <a:solidFill>
                  <a:schemeClr val="tx1"/>
                </a:solidFill>
                <a:effectLst/>
                <a:latin typeface="+mn-lt"/>
                <a:ea typeface="+mn-ea"/>
                <a:cs typeface="+mn-cs"/>
              </a:rPr>
              <a:t> From this data and our family tree building tool users have created more than 80 million family trees.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We</a:t>
            </a:r>
            <a:r>
              <a:rPr lang="en-US" baseline="0" dirty="0" smtClean="0"/>
              <a:t> have an incredible amount of data to support a our efforts and we decided to leverage our data by employing these tools to generate discoveries.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601C2DE5-2AC0-E34A-9752-F7C46EA9BD79}" type="slidenum">
              <a:rPr lang="en-US" smtClean="0"/>
              <a:pPr>
                <a:defRPr/>
              </a:pPr>
              <a:t>5</a:t>
            </a:fld>
            <a:endParaRPr lang="en-US" dirty="0"/>
          </a:p>
        </p:txBody>
      </p:sp>
    </p:spTree>
    <p:extLst>
      <p:ext uri="{BB962C8B-B14F-4D97-AF65-F5344CB8AC3E}">
        <p14:creationId xmlns:p14="http://schemas.microsoft.com/office/powerpoint/2010/main" val="406417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how we process – OCR Scanning, Deep Learning, Form Classification to extract meta data</a:t>
            </a:r>
            <a:endParaRPr lang="en-US" dirty="0"/>
          </a:p>
        </p:txBody>
      </p:sp>
      <p:sp>
        <p:nvSpPr>
          <p:cNvPr id="4" name="Slide Number Placeholder 3"/>
          <p:cNvSpPr>
            <a:spLocks noGrp="1"/>
          </p:cNvSpPr>
          <p:nvPr>
            <p:ph type="sldNum" sz="quarter" idx="10"/>
          </p:nvPr>
        </p:nvSpPr>
        <p:spPr/>
        <p:txBody>
          <a:bodyPr/>
          <a:lstStyle/>
          <a:p>
            <a:pPr>
              <a:defRPr/>
            </a:pPr>
            <a:fld id="{601C2DE5-2AC0-E34A-9752-F7C46EA9BD79}" type="slidenum">
              <a:rPr lang="en-US" smtClean="0"/>
              <a:pPr>
                <a:defRPr/>
              </a:pPr>
              <a:t>7</a:t>
            </a:fld>
            <a:endParaRPr lang="en-US"/>
          </a:p>
        </p:txBody>
      </p:sp>
    </p:spTree>
    <p:extLst>
      <p:ext uri="{BB962C8B-B14F-4D97-AF65-F5344CB8AC3E}">
        <p14:creationId xmlns:p14="http://schemas.microsoft.com/office/powerpoint/2010/main" val="867344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 of</a:t>
            </a:r>
            <a:r>
              <a:rPr lang="en-US" baseline="0" dirty="0" smtClean="0"/>
              <a:t> 100 million hits for John Smith, you want to find your John Smith. </a:t>
            </a:r>
            <a:r>
              <a:rPr lang="en-US" dirty="0" smtClean="0"/>
              <a:t>18 billion records don’t matter if it’s not relevant to you.  </a:t>
            </a: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u="none" strike="noStrike"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BAD260D-9DE2-634A-BE3F-AE3D2DD1827F}" type="slidenum">
              <a:rPr lang="en-US" smtClean="0"/>
              <a:t>8</a:t>
            </a:fld>
            <a:endParaRPr lang="en-US"/>
          </a:p>
        </p:txBody>
      </p:sp>
    </p:spTree>
    <p:extLst>
      <p:ext uri="{BB962C8B-B14F-4D97-AF65-F5344CB8AC3E}">
        <p14:creationId xmlns:p14="http://schemas.microsoft.com/office/powerpoint/2010/main" val="3712248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91AF4D8-0E37-4E9C-902E-DA05C51811E1}" type="slidenum">
              <a:rPr lang="en-US" smtClean="0"/>
              <a:t>9</a:t>
            </a:fld>
            <a:endParaRPr lang="en-US"/>
          </a:p>
        </p:txBody>
      </p:sp>
    </p:spTree>
    <p:extLst>
      <p:ext uri="{BB962C8B-B14F-4D97-AF65-F5344CB8AC3E}">
        <p14:creationId xmlns:p14="http://schemas.microsoft.com/office/powerpoint/2010/main" val="178475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691AF4D8-0E37-4E9C-902E-DA05C51811E1}" type="slidenum">
              <a:rPr lang="en-US" smtClean="0"/>
              <a:t>10</a:t>
            </a:fld>
            <a:endParaRPr lang="en-US"/>
          </a:p>
        </p:txBody>
      </p:sp>
    </p:spTree>
    <p:extLst>
      <p:ext uri="{BB962C8B-B14F-4D97-AF65-F5344CB8AC3E}">
        <p14:creationId xmlns:p14="http://schemas.microsoft.com/office/powerpoint/2010/main" val="1784756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1" name="Picture Placeholder 8"/>
          <p:cNvSpPr>
            <a:spLocks noGrp="1"/>
          </p:cNvSpPr>
          <p:nvPr>
            <p:ph type="pic" sz="quarter" idx="14" hasCustomPrompt="1"/>
          </p:nvPr>
        </p:nvSpPr>
        <p:spPr>
          <a:xfrm>
            <a:off x="0" y="0"/>
            <a:ext cx="9143999" cy="5029200"/>
          </a:xfrm>
          <a:ln>
            <a:noFill/>
          </a:ln>
        </p:spPr>
        <p:txBody>
          <a:bodyPr rtlCol="0" anchor="ctr">
            <a:noAutofit/>
          </a:bodyPr>
          <a:lstStyle>
            <a:lvl1pPr marL="0" indent="0" algn="ctr">
              <a:buNone/>
              <a:defRPr baseline="0">
                <a:solidFill>
                  <a:srgbClr val="FFFFFF"/>
                </a:solidFill>
              </a:defRPr>
            </a:lvl1pPr>
          </a:lstStyle>
          <a:p>
            <a:pPr lvl="0"/>
            <a:r>
              <a:rPr lang="en-US" noProof="0" dirty="0" smtClean="0"/>
              <a:t>Drag picture over</a:t>
            </a:r>
            <a:br>
              <a:rPr lang="en-US" noProof="0" dirty="0" smtClean="0"/>
            </a:br>
            <a:r>
              <a:rPr lang="en-US" noProof="0" dirty="0" smtClean="0"/>
              <a:t>or click icon to add. </a:t>
            </a:r>
            <a:br>
              <a:rPr lang="en-US" noProof="0" dirty="0" smtClean="0"/>
            </a:br>
            <a:r>
              <a:rPr lang="en-US" noProof="0" dirty="0" smtClean="0"/>
              <a:t>Send photo to back</a:t>
            </a:r>
            <a:br>
              <a:rPr lang="en-US" noProof="0" dirty="0" smtClean="0"/>
            </a:br>
            <a:r>
              <a:rPr lang="en-US" noProof="0" dirty="0" smtClean="0"/>
              <a:t>after placement.</a:t>
            </a:r>
          </a:p>
        </p:txBody>
      </p:sp>
      <p:sp>
        <p:nvSpPr>
          <p:cNvPr id="7" name="Text Placeholder 6"/>
          <p:cNvSpPr>
            <a:spLocks noGrp="1"/>
          </p:cNvSpPr>
          <p:nvPr>
            <p:ph type="body" sz="quarter" idx="13"/>
          </p:nvPr>
        </p:nvSpPr>
        <p:spPr>
          <a:xfrm>
            <a:off x="551022" y="4269256"/>
            <a:ext cx="5460008" cy="305356"/>
          </a:xfrm>
        </p:spPr>
        <p:txBody>
          <a:bodyPr/>
          <a:lstStyle>
            <a:lvl1pPr marL="0" indent="0">
              <a:buNone/>
              <a:defRPr sz="1400">
                <a:solidFill>
                  <a:schemeClr val="bg1"/>
                </a:solidFill>
                <a:latin typeface="Trebuchet MS"/>
                <a:cs typeface="Trebuchet MS"/>
              </a:defRPr>
            </a:lvl1pPr>
          </a:lstStyle>
          <a:p>
            <a:pPr lvl="0"/>
            <a:r>
              <a:rPr lang="en-US" smtClean="0"/>
              <a:t>Click to edit Master text styles</a:t>
            </a:r>
          </a:p>
        </p:txBody>
      </p:sp>
      <p:sp>
        <p:nvSpPr>
          <p:cNvPr id="3" name="Subtitle 2"/>
          <p:cNvSpPr>
            <a:spLocks noGrp="1"/>
          </p:cNvSpPr>
          <p:nvPr>
            <p:ph type="subTitle" idx="1"/>
          </p:nvPr>
        </p:nvSpPr>
        <p:spPr>
          <a:xfrm>
            <a:off x="561611" y="3490325"/>
            <a:ext cx="6400800" cy="385558"/>
          </a:xfrm>
        </p:spPr>
        <p:txBody>
          <a:bodyPr/>
          <a:lstStyle>
            <a:lvl1pPr marL="0" indent="0" algn="l">
              <a:buNone/>
              <a:defRPr>
                <a:solidFill>
                  <a:schemeClr val="accent1"/>
                </a:solidFill>
              </a:defRPr>
            </a:lvl1pPr>
            <a:lvl2pPr marL="408194" indent="0" algn="ctr">
              <a:buNone/>
              <a:defRPr>
                <a:solidFill>
                  <a:schemeClr val="tx1">
                    <a:tint val="75000"/>
                  </a:schemeClr>
                </a:solidFill>
              </a:defRPr>
            </a:lvl2pPr>
            <a:lvl3pPr marL="816388" indent="0" algn="ctr">
              <a:buNone/>
              <a:defRPr>
                <a:solidFill>
                  <a:schemeClr val="tx1">
                    <a:tint val="75000"/>
                  </a:schemeClr>
                </a:solidFill>
              </a:defRPr>
            </a:lvl3pPr>
            <a:lvl4pPr marL="1224582" indent="0" algn="ctr">
              <a:buNone/>
              <a:defRPr>
                <a:solidFill>
                  <a:schemeClr val="tx1">
                    <a:tint val="75000"/>
                  </a:schemeClr>
                </a:solidFill>
              </a:defRPr>
            </a:lvl4pPr>
            <a:lvl5pPr marL="1632776" indent="0" algn="ctr">
              <a:buNone/>
              <a:defRPr>
                <a:solidFill>
                  <a:schemeClr val="tx1">
                    <a:tint val="75000"/>
                  </a:schemeClr>
                </a:solidFill>
              </a:defRPr>
            </a:lvl5pPr>
            <a:lvl6pPr marL="2040969" indent="0" algn="ctr">
              <a:buNone/>
              <a:defRPr>
                <a:solidFill>
                  <a:schemeClr val="tx1">
                    <a:tint val="75000"/>
                  </a:schemeClr>
                </a:solidFill>
              </a:defRPr>
            </a:lvl6pPr>
            <a:lvl7pPr marL="2449163" indent="0" algn="ctr">
              <a:buNone/>
              <a:defRPr>
                <a:solidFill>
                  <a:schemeClr val="tx1">
                    <a:tint val="75000"/>
                  </a:schemeClr>
                </a:solidFill>
              </a:defRPr>
            </a:lvl7pPr>
            <a:lvl8pPr marL="2857357" indent="0" algn="ctr">
              <a:buNone/>
              <a:defRPr>
                <a:solidFill>
                  <a:schemeClr val="tx1">
                    <a:tint val="75000"/>
                  </a:schemeClr>
                </a:solidFill>
              </a:defRPr>
            </a:lvl8pPr>
            <a:lvl9pPr marL="3265551"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551022" y="2985975"/>
            <a:ext cx="7772400" cy="498793"/>
          </a:xfrm>
        </p:spPr>
        <p:txBody>
          <a:bodyPr/>
          <a:lstStyle>
            <a:lvl1pPr algn="l">
              <a:defRPr>
                <a:solidFill>
                  <a:schemeClr val="bg1"/>
                </a:solidFill>
              </a:defRPr>
            </a:lvl1pPr>
          </a:lstStyle>
          <a:p>
            <a:r>
              <a:rPr lang="en-US" smtClean="0"/>
              <a:t>Click to edit Master title style</a:t>
            </a:r>
            <a:endParaRPr lang="en-US" dirty="0"/>
          </a:p>
        </p:txBody>
      </p:sp>
      <p:sp>
        <p:nvSpPr>
          <p:cNvPr id="8" name="Rectangle 7"/>
          <p:cNvSpPr/>
          <p:nvPr/>
        </p:nvSpPr>
        <p:spPr bwMode="auto">
          <a:xfrm>
            <a:off x="0" y="5029200"/>
            <a:ext cx="9144000" cy="114300"/>
          </a:xfrm>
          <a:prstGeom prst="rect">
            <a:avLst/>
          </a:prstGeom>
          <a:solidFill>
            <a:schemeClr val="accent1"/>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19050" tIns="19050" rIns="19050" bIns="19050" anchor="ctr"/>
          <a:lstStyle/>
          <a:p>
            <a:pPr marL="85723" defTabSz="408194" fontAlgn="auto">
              <a:spcBef>
                <a:spcPts val="0"/>
              </a:spcBef>
              <a:spcAft>
                <a:spcPts val="0"/>
              </a:spcAft>
              <a:defRPr/>
            </a:pPr>
            <a:endParaRPr lang="en-US">
              <a:latin typeface="+mn-lt"/>
              <a:ea typeface="+mn-ea"/>
              <a:cs typeface="Helvetica Light" charset="0"/>
            </a:endParaRPr>
          </a:p>
        </p:txBody>
      </p:sp>
    </p:spTree>
    <p:extLst>
      <p:ext uri="{BB962C8B-B14F-4D97-AF65-F5344CB8AC3E}">
        <p14:creationId xmlns:p14="http://schemas.microsoft.com/office/powerpoint/2010/main" val="835788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smtClean="0"/>
              <a:t>Click to edit Master title style</a:t>
            </a:r>
            <a:endParaRPr lang="en-US" dirty="0"/>
          </a:p>
        </p:txBody>
      </p:sp>
      <p:sp>
        <p:nvSpPr>
          <p:cNvPr id="5" name="Footer Placeholder 3"/>
          <p:cNvSpPr>
            <a:spLocks noGrp="1"/>
          </p:cNvSpPr>
          <p:nvPr>
            <p:ph type="ftr" sz="quarter" idx="10"/>
          </p:nvPr>
        </p:nvSpPr>
        <p:spPr/>
        <p:txBody>
          <a:bodyPr/>
          <a:lstStyle>
            <a:lvl1pPr>
              <a:defRPr/>
            </a:lvl1pPr>
          </a:lstStyle>
          <a:p>
            <a:pPr>
              <a:defRPr/>
            </a:pPr>
            <a:r>
              <a:rPr lang="en-US"/>
              <a:t>Footer or source – Delete if not using</a:t>
            </a:r>
          </a:p>
        </p:txBody>
      </p:sp>
      <p:sp>
        <p:nvSpPr>
          <p:cNvPr id="6" name="Slide Number Placeholder 4"/>
          <p:cNvSpPr>
            <a:spLocks noGrp="1"/>
          </p:cNvSpPr>
          <p:nvPr>
            <p:ph type="sldNum" sz="quarter" idx="11"/>
          </p:nvPr>
        </p:nvSpPr>
        <p:spPr/>
        <p:txBody>
          <a:bodyPr/>
          <a:lstStyle>
            <a:lvl1pPr>
              <a:defRPr/>
            </a:lvl1pPr>
          </a:lstStyle>
          <a:p>
            <a:pPr>
              <a:defRPr/>
            </a:pPr>
            <a:fld id="{DE2CDB35-04A9-1A49-800E-F59ADE7FA21F}" type="slidenum">
              <a:rPr lang="en-US"/>
              <a:pPr>
                <a:defRPr/>
              </a:pPr>
              <a:t>‹#›</a:t>
            </a:fld>
            <a:endParaRPr lang="en-US"/>
          </a:p>
        </p:txBody>
      </p:sp>
      <p:pic>
        <p:nvPicPr>
          <p:cNvPr id="7" name="Picture 6" descr="ancestry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30596" y="4687169"/>
            <a:ext cx="1319099" cy="340206"/>
          </a:xfrm>
          <a:prstGeom prst="rect">
            <a:avLst/>
          </a:prstGeom>
        </p:spPr>
      </p:pic>
    </p:spTree>
    <p:extLst>
      <p:ext uri="{BB962C8B-B14F-4D97-AF65-F5344CB8AC3E}">
        <p14:creationId xmlns:p14="http://schemas.microsoft.com/office/powerpoint/2010/main" val="4161726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Statement or Quote - 2">
    <p:spTree>
      <p:nvGrpSpPr>
        <p:cNvPr id="1" name=""/>
        <p:cNvGrpSpPr/>
        <p:nvPr/>
      </p:nvGrpSpPr>
      <p:grpSpPr>
        <a:xfrm>
          <a:off x="0" y="0"/>
          <a:ext cx="0" cy="0"/>
          <a:chOff x="0" y="0"/>
          <a:chExt cx="0" cy="0"/>
        </a:xfrm>
      </p:grpSpPr>
      <p:sp>
        <p:nvSpPr>
          <p:cNvPr id="5" name="Rectangle 4"/>
          <p:cNvSpPr/>
          <p:nvPr/>
        </p:nvSpPr>
        <p:spPr bwMode="auto">
          <a:xfrm>
            <a:off x="0" y="5029200"/>
            <a:ext cx="9144000" cy="114300"/>
          </a:xfrm>
          <a:prstGeom prst="rect">
            <a:avLst/>
          </a:prstGeom>
          <a:solidFill>
            <a:schemeClr val="accent1"/>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19050" tIns="19050" rIns="19050" bIns="19050" anchor="ctr"/>
          <a:lstStyle/>
          <a:p>
            <a:pPr marL="85723" defTabSz="408194" fontAlgn="auto">
              <a:spcBef>
                <a:spcPts val="0"/>
              </a:spcBef>
              <a:spcAft>
                <a:spcPts val="0"/>
              </a:spcAft>
              <a:defRPr/>
            </a:pPr>
            <a:endParaRPr lang="en-US">
              <a:latin typeface="+mn-lt"/>
              <a:ea typeface="+mn-ea"/>
              <a:cs typeface="Helvetica Light" charset="0"/>
            </a:endParaRPr>
          </a:p>
        </p:txBody>
      </p:sp>
      <p:sp>
        <p:nvSpPr>
          <p:cNvPr id="3" name="Content Placeholder 2"/>
          <p:cNvSpPr>
            <a:spLocks noGrp="1"/>
          </p:cNvSpPr>
          <p:nvPr>
            <p:ph idx="1"/>
          </p:nvPr>
        </p:nvSpPr>
        <p:spPr>
          <a:xfrm>
            <a:off x="4064000" y="425707"/>
            <a:ext cx="4596805" cy="4244282"/>
          </a:xfrm>
        </p:spPr>
        <p:txBody>
          <a:bodyPr anchor="ctr"/>
          <a:lstStyle>
            <a:lvl1pPr marL="0" indent="0">
              <a:buNone/>
              <a:defRPr sz="3200" b="1">
                <a:latin typeface="Calibri"/>
                <a:cs typeface="Calibri"/>
              </a:defRPr>
            </a:lvl1pPr>
            <a:lvl2pPr marL="0" indent="0">
              <a:buNone/>
              <a:defRPr sz="1600" i="1"/>
            </a:lvl2pPr>
            <a:lvl3pPr marL="10914" indent="0">
              <a:buNone/>
              <a:tabLst/>
              <a:defRPr sz="1600">
                <a:solidFill>
                  <a:schemeClr val="tx2"/>
                </a:solidFill>
              </a:defRPr>
            </a:lvl3pPr>
          </a:lstStyle>
          <a:p>
            <a:pPr lvl="0"/>
            <a:r>
              <a:rPr lang="en-US" smtClean="0"/>
              <a:t>Click to edit Master text styles</a:t>
            </a:r>
          </a:p>
          <a:p>
            <a:pPr lvl="1"/>
            <a:r>
              <a:rPr lang="en-US" smtClean="0"/>
              <a:t>Second level</a:t>
            </a:r>
          </a:p>
        </p:txBody>
      </p:sp>
      <p:sp>
        <p:nvSpPr>
          <p:cNvPr id="6" name="Slide Number Placeholder 5"/>
          <p:cNvSpPr>
            <a:spLocks noGrp="1"/>
          </p:cNvSpPr>
          <p:nvPr>
            <p:ph type="sldNum" sz="quarter" idx="10"/>
          </p:nvPr>
        </p:nvSpPr>
        <p:spPr/>
        <p:txBody>
          <a:bodyPr/>
          <a:lstStyle>
            <a:lvl1pPr>
              <a:defRPr/>
            </a:lvl1pPr>
          </a:lstStyle>
          <a:p>
            <a:pPr>
              <a:defRPr/>
            </a:pPr>
            <a:fld id="{41495C32-733B-D749-865A-E511175CD998}" type="slidenum">
              <a:rPr lang="en-US"/>
              <a:pPr>
                <a:defRPr/>
              </a:pPr>
              <a:t>‹#›</a:t>
            </a:fld>
            <a:endParaRPr lang="en-US"/>
          </a:p>
        </p:txBody>
      </p:sp>
      <p:sp>
        <p:nvSpPr>
          <p:cNvPr id="7" name="Picture Placeholder 8"/>
          <p:cNvSpPr>
            <a:spLocks noGrp="1"/>
          </p:cNvSpPr>
          <p:nvPr>
            <p:ph type="pic" sz="quarter" idx="13" hasCustomPrompt="1"/>
          </p:nvPr>
        </p:nvSpPr>
        <p:spPr>
          <a:xfrm>
            <a:off x="-1" y="0"/>
            <a:ext cx="3790427" cy="5032375"/>
          </a:xfrm>
        </p:spPr>
        <p:txBody>
          <a:bodyPr rtlCol="0" anchor="ctr">
            <a:noAutofit/>
          </a:bodyPr>
          <a:lstStyle>
            <a:lvl1pPr marL="0" indent="0" algn="ctr">
              <a:buNone/>
              <a:defRPr baseline="0">
                <a:solidFill>
                  <a:schemeClr val="tx1"/>
                </a:solidFill>
              </a:defRPr>
            </a:lvl1pPr>
          </a:lstStyle>
          <a:p>
            <a:pPr lvl="0"/>
            <a:r>
              <a:rPr lang="en-US" noProof="0" dirty="0" smtClean="0"/>
              <a:t>Drag picture over</a:t>
            </a:r>
            <a:br>
              <a:rPr lang="en-US" noProof="0" dirty="0" smtClean="0"/>
            </a:br>
            <a:r>
              <a:rPr lang="en-US" noProof="0" dirty="0" smtClean="0"/>
              <a:t>or click icon to add.</a:t>
            </a:r>
          </a:p>
        </p:txBody>
      </p:sp>
    </p:spTree>
    <p:extLst>
      <p:ext uri="{BB962C8B-B14F-4D97-AF65-F5344CB8AC3E}">
        <p14:creationId xmlns:p14="http://schemas.microsoft.com/office/powerpoint/2010/main" val="366513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grpSp>
        <p:nvGrpSpPr>
          <p:cNvPr id="2" name="Group 7"/>
          <p:cNvGrpSpPr>
            <a:grpSpLocks/>
          </p:cNvGrpSpPr>
          <p:nvPr/>
        </p:nvGrpSpPr>
        <p:grpSpPr bwMode="auto">
          <a:xfrm>
            <a:off x="-174625" y="-304800"/>
            <a:ext cx="9491663" cy="5732463"/>
            <a:chOff x="-174738" y="-304180"/>
            <a:chExt cx="9491605" cy="5732175"/>
          </a:xfrm>
        </p:grpSpPr>
        <p:cxnSp>
          <p:nvCxnSpPr>
            <p:cNvPr id="3" name="Straight Connector 2"/>
            <p:cNvCxnSpPr/>
            <p:nvPr/>
          </p:nvCxnSpPr>
          <p:spPr bwMode="auto">
            <a:xfrm>
              <a:off x="553921" y="-304180"/>
              <a:ext cx="0" cy="5732175"/>
            </a:xfrm>
            <a:prstGeom prst="line">
              <a:avLst/>
            </a:prstGeom>
            <a:solidFill>
              <a:srgbClr val="4F81BD"/>
            </a:solidFill>
            <a:ln w="12700"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 name="Straight Connector 3"/>
            <p:cNvCxnSpPr/>
            <p:nvPr/>
          </p:nvCxnSpPr>
          <p:spPr bwMode="auto">
            <a:xfrm>
              <a:off x="8618371" y="-304180"/>
              <a:ext cx="0" cy="5732175"/>
            </a:xfrm>
            <a:prstGeom prst="line">
              <a:avLst/>
            </a:prstGeom>
            <a:solidFill>
              <a:srgbClr val="4F81BD"/>
            </a:solidFill>
            <a:ln w="12700"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10"/>
            <p:cNvGrpSpPr>
              <a:grpSpLocks/>
            </p:cNvGrpSpPr>
            <p:nvPr/>
          </p:nvGrpSpPr>
          <p:grpSpPr bwMode="auto">
            <a:xfrm>
              <a:off x="-174738" y="422858"/>
              <a:ext cx="9491605" cy="4300322"/>
              <a:chOff x="-533400" y="422858"/>
              <a:chExt cx="12633327" cy="4300322"/>
            </a:xfrm>
          </p:grpSpPr>
          <p:cxnSp>
            <p:nvCxnSpPr>
              <p:cNvPr id="7" name="Straight Connector 6"/>
              <p:cNvCxnSpPr/>
              <p:nvPr/>
            </p:nvCxnSpPr>
            <p:spPr bwMode="auto">
              <a:xfrm>
                <a:off x="-457334" y="422858"/>
                <a:ext cx="12557261" cy="0"/>
              </a:xfrm>
              <a:prstGeom prst="line">
                <a:avLst/>
              </a:prstGeom>
              <a:solidFill>
                <a:srgbClr val="4F81BD"/>
              </a:solidFill>
              <a:ln w="12700"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533400" y="1234167"/>
                <a:ext cx="12557261" cy="0"/>
              </a:xfrm>
              <a:prstGeom prst="line">
                <a:avLst/>
              </a:prstGeom>
              <a:solidFill>
                <a:srgbClr val="4F81BD"/>
              </a:solidFill>
              <a:ln w="12700"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p:cNvCxnSpPr/>
              <p:nvPr/>
            </p:nvCxnSpPr>
            <p:spPr bwMode="auto">
              <a:xfrm>
                <a:off x="-457334" y="4723180"/>
                <a:ext cx="12557261" cy="0"/>
              </a:xfrm>
              <a:prstGeom prst="line">
                <a:avLst/>
              </a:prstGeom>
              <a:solidFill>
                <a:srgbClr val="4F81BD"/>
              </a:solidFill>
              <a:ln w="12700"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cxnSp>
          <p:nvCxnSpPr>
            <p:cNvPr id="6" name="Straight Connector 5"/>
            <p:cNvCxnSpPr/>
            <p:nvPr/>
          </p:nvCxnSpPr>
          <p:spPr bwMode="auto">
            <a:xfrm>
              <a:off x="8993019" y="-304180"/>
              <a:ext cx="0" cy="5732175"/>
            </a:xfrm>
            <a:prstGeom prst="line">
              <a:avLst/>
            </a:prstGeom>
            <a:solidFill>
              <a:srgbClr val="4F81BD"/>
            </a:solidFill>
            <a:ln w="12700" cap="flat" cmpd="sng" algn="ctr">
              <a:solidFill>
                <a:schemeClr val="tx2"/>
              </a:solidFill>
              <a:prstDash val="sysDash"/>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0" name="Group 15"/>
          <p:cNvGrpSpPr>
            <a:grpSpLocks/>
          </p:cNvGrpSpPr>
          <p:nvPr/>
        </p:nvGrpSpPr>
        <p:grpSpPr bwMode="auto">
          <a:xfrm>
            <a:off x="554038" y="1196013"/>
            <a:ext cx="8083550" cy="6807200"/>
            <a:chOff x="590367" y="1148454"/>
            <a:chExt cx="10758016" cy="7487920"/>
          </a:xfrm>
        </p:grpSpPr>
        <p:sp>
          <p:nvSpPr>
            <p:cNvPr id="11" name="Content Placeholder 16"/>
            <p:cNvSpPr txBox="1">
              <a:spLocks/>
            </p:cNvSpPr>
            <p:nvPr/>
          </p:nvSpPr>
          <p:spPr>
            <a:xfrm>
              <a:off x="590367" y="1148454"/>
              <a:ext cx="5174073" cy="7487920"/>
            </a:xfrm>
            <a:prstGeom prst="rect">
              <a:avLst/>
            </a:prstGeom>
          </p:spPr>
          <p:txBody>
            <a:bodyPr lIns="121893" tIns="60947" rIns="121893" bIns="60947"/>
            <a:lstStyle>
              <a:lvl1pPr marL="0" indent="0" algn="l" defTabSz="457177" rtl="0" eaLnBrk="1" latinLnBrk="0" hangingPunct="1">
                <a:spcBef>
                  <a:spcPts val="1200"/>
                </a:spcBef>
                <a:buFont typeface="Arial"/>
                <a:buNone/>
                <a:defRPr sz="2400" kern="1200">
                  <a:solidFill>
                    <a:schemeClr val="accent3"/>
                  </a:solidFill>
                  <a:latin typeface="Arial"/>
                  <a:ea typeface="+mn-ea"/>
                  <a:cs typeface="Arial"/>
                </a:defRPr>
              </a:lvl1pPr>
              <a:lvl2pPr marL="233363" indent="-233363" algn="l" defTabSz="457177" rtl="0" eaLnBrk="1" latinLnBrk="0" hangingPunct="1">
                <a:spcBef>
                  <a:spcPts val="800"/>
                </a:spcBef>
                <a:spcAft>
                  <a:spcPts val="200"/>
                </a:spcAft>
                <a:buFont typeface="Arial"/>
                <a:buChar char="•"/>
                <a:defRPr sz="2000" kern="1200">
                  <a:solidFill>
                    <a:schemeClr val="accent1"/>
                  </a:solidFill>
                  <a:latin typeface="Arial"/>
                  <a:ea typeface="+mn-ea"/>
                  <a:cs typeface="Arial"/>
                </a:defRPr>
              </a:lvl2pPr>
              <a:lvl3pPr marL="457200" indent="-161925" algn="l" defTabSz="457177" rtl="0" eaLnBrk="1" latinLnBrk="0" hangingPunct="1">
                <a:spcBef>
                  <a:spcPts val="600"/>
                </a:spcBef>
                <a:spcAft>
                  <a:spcPts val="200"/>
                </a:spcAft>
                <a:buFont typeface="Lucida Grande"/>
                <a:buChar char="-"/>
                <a:tabLst/>
                <a:defRPr sz="1600" kern="1200">
                  <a:solidFill>
                    <a:schemeClr val="accent1"/>
                  </a:solidFill>
                  <a:latin typeface="Arial"/>
                  <a:ea typeface="+mn-ea"/>
                  <a:cs typeface="Arial"/>
                </a:defRPr>
              </a:lvl3pPr>
              <a:lvl4pPr marL="1600120" indent="-228589" algn="l" defTabSz="457177" rtl="0" eaLnBrk="1" latinLnBrk="0" hangingPunct="1">
                <a:spcBef>
                  <a:spcPct val="20000"/>
                </a:spcBef>
                <a:buFont typeface="Arial"/>
                <a:buChar char="–"/>
                <a:defRPr sz="2000" kern="1200">
                  <a:solidFill>
                    <a:schemeClr val="tx1"/>
                  </a:solidFill>
                  <a:latin typeface="Arial"/>
                  <a:ea typeface="+mn-ea"/>
                  <a:cs typeface="Arial"/>
                </a:defRPr>
              </a:lvl4pPr>
              <a:lvl5pPr marL="2057297" indent="-228589" algn="l" defTabSz="457177" rtl="0" eaLnBrk="1" latinLnBrk="0" hangingPunct="1">
                <a:spcBef>
                  <a:spcPct val="20000"/>
                </a:spcBef>
                <a:buFont typeface="Arial"/>
                <a:buChar char="»"/>
                <a:defRPr sz="2000" kern="1200">
                  <a:solidFill>
                    <a:schemeClr val="tx1"/>
                  </a:solidFill>
                  <a:latin typeface="Arial"/>
                  <a:ea typeface="+mn-ea"/>
                  <a:cs typeface="Arial"/>
                </a:defRPr>
              </a:lvl5pPr>
              <a:lvl6pPr marL="2514474" indent="-228589"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51" indent="-228589"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7" rtl="0" eaLnBrk="1" latinLnBrk="0" hangingPunct="1">
                <a:spcBef>
                  <a:spcPct val="20000"/>
                </a:spcBef>
                <a:buFont typeface="Arial"/>
                <a:buChar char="•"/>
                <a:defRPr sz="2000" kern="1200">
                  <a:solidFill>
                    <a:schemeClr val="tx1"/>
                  </a:solidFill>
                  <a:latin typeface="+mn-lt"/>
                  <a:ea typeface="+mn-ea"/>
                  <a:cs typeface="+mn-cs"/>
                </a:defRPr>
              </a:lvl9pPr>
            </a:lstStyle>
            <a:p>
              <a:pPr fontAlgn="auto">
                <a:spcBef>
                  <a:spcPts val="800"/>
                </a:spcBef>
                <a:spcAft>
                  <a:spcPts val="0"/>
                </a:spcAft>
                <a:defRPr/>
              </a:pPr>
              <a:r>
                <a:rPr lang="en-US" sz="1400" b="1" dirty="0" smtClean="0">
                  <a:solidFill>
                    <a:schemeClr val="tx1"/>
                  </a:solidFill>
                  <a:latin typeface="Calibri"/>
                  <a:cs typeface="Calibri"/>
                </a:rPr>
                <a:t>What are drawing guides?  </a:t>
              </a:r>
            </a:p>
            <a:p>
              <a:pPr fontAlgn="auto">
                <a:spcBef>
                  <a:spcPts val="400"/>
                </a:spcBef>
                <a:spcAft>
                  <a:spcPts val="0"/>
                </a:spcAft>
                <a:defRPr/>
              </a:pPr>
              <a:r>
                <a:rPr lang="en-US" sz="1050" dirty="0" smtClean="0">
                  <a:solidFill>
                    <a:schemeClr val="tx1"/>
                  </a:solidFill>
                  <a:latin typeface="Calibri"/>
                  <a:cs typeface="Calibri"/>
                </a:rPr>
                <a:t>These</a:t>
              </a:r>
              <a:r>
                <a:rPr lang="en-US" sz="1050" baseline="0" dirty="0" smtClean="0">
                  <a:solidFill>
                    <a:schemeClr val="tx1"/>
                  </a:solidFill>
                  <a:latin typeface="Calibri"/>
                  <a:cs typeface="Calibri"/>
                </a:rPr>
                <a:t> are </a:t>
              </a:r>
              <a:r>
                <a:rPr lang="en-US" sz="1050" dirty="0" smtClean="0">
                  <a:solidFill>
                    <a:schemeClr val="tx1"/>
                  </a:solidFill>
                  <a:latin typeface="Calibri"/>
                  <a:cs typeface="Calibri"/>
                </a:rPr>
                <a:t>thin lines that that appear on all pages in the same place, but don’t show up when you print or view deck in </a:t>
              </a:r>
              <a:br>
                <a:rPr lang="en-US" sz="1050" dirty="0" smtClean="0">
                  <a:solidFill>
                    <a:schemeClr val="tx1"/>
                  </a:solidFill>
                  <a:latin typeface="Calibri"/>
                  <a:cs typeface="Calibri"/>
                </a:rPr>
              </a:br>
              <a:r>
                <a:rPr lang="en-US" sz="1050" dirty="0" smtClean="0">
                  <a:solidFill>
                    <a:schemeClr val="tx1"/>
                  </a:solidFill>
                  <a:latin typeface="Calibri"/>
                  <a:cs typeface="Calibri"/>
                </a:rPr>
                <a:t>Show mode.  </a:t>
              </a:r>
            </a:p>
            <a:p>
              <a:pPr fontAlgn="auto">
                <a:spcBef>
                  <a:spcPts val="1000"/>
                </a:spcBef>
                <a:spcAft>
                  <a:spcPts val="0"/>
                </a:spcAft>
                <a:defRPr/>
              </a:pPr>
              <a:r>
                <a:rPr lang="en-US" sz="1050" dirty="0" smtClean="0">
                  <a:solidFill>
                    <a:schemeClr val="tx1"/>
                  </a:solidFill>
                  <a:latin typeface="Calibri"/>
                  <a:cs typeface="Calibri"/>
                </a:rPr>
                <a:t>Think of them as internal margins for the proper alignment </a:t>
              </a:r>
              <a:br>
                <a:rPr lang="en-US" sz="1050" dirty="0" smtClean="0">
                  <a:solidFill>
                    <a:schemeClr val="tx1"/>
                  </a:solidFill>
                  <a:latin typeface="Calibri"/>
                  <a:cs typeface="Calibri"/>
                </a:rPr>
              </a:br>
              <a:r>
                <a:rPr lang="en-US" sz="1050" dirty="0" smtClean="0">
                  <a:solidFill>
                    <a:schemeClr val="tx1"/>
                  </a:solidFill>
                  <a:latin typeface="Calibri"/>
                  <a:cs typeface="Calibri"/>
                </a:rPr>
                <a:t>and consistent placement of content. Object will snap to them and they are also perfect for cropping an image to. </a:t>
              </a:r>
            </a:p>
            <a:p>
              <a:pPr fontAlgn="auto">
                <a:spcBef>
                  <a:spcPts val="1000"/>
                </a:spcBef>
                <a:spcAft>
                  <a:spcPts val="700"/>
                </a:spcAft>
                <a:defRPr/>
              </a:pPr>
              <a:r>
                <a:rPr lang="en-US" sz="1050" dirty="0" smtClean="0">
                  <a:solidFill>
                    <a:schemeClr val="tx1"/>
                  </a:solidFill>
                  <a:latin typeface="Calibri"/>
                  <a:cs typeface="Calibri"/>
                </a:rPr>
                <a:t>This template has pre-made guides that delineate where </a:t>
              </a:r>
              <a:br>
                <a:rPr lang="en-US" sz="1050" dirty="0" smtClean="0">
                  <a:solidFill>
                    <a:schemeClr val="tx1"/>
                  </a:solidFill>
                  <a:latin typeface="Calibri"/>
                  <a:cs typeface="Calibri"/>
                </a:rPr>
              </a:br>
              <a:r>
                <a:rPr lang="en-US" sz="1050" dirty="0" smtClean="0">
                  <a:solidFill>
                    <a:schemeClr val="tx1"/>
                  </a:solidFill>
                  <a:latin typeface="Calibri"/>
                  <a:cs typeface="Calibri"/>
                </a:rPr>
                <a:t>your workspace is.  </a:t>
              </a:r>
              <a:endParaRPr lang="en-US" sz="1100" b="1" dirty="0" smtClean="0">
                <a:solidFill>
                  <a:schemeClr val="tx1"/>
                </a:solidFill>
                <a:latin typeface="Calibri"/>
                <a:cs typeface="Calibri"/>
              </a:endParaRPr>
            </a:p>
            <a:p>
              <a:pPr fontAlgn="auto">
                <a:spcBef>
                  <a:spcPts val="800"/>
                </a:spcBef>
                <a:spcAft>
                  <a:spcPts val="700"/>
                </a:spcAft>
                <a:defRPr/>
              </a:pPr>
              <a:r>
                <a:rPr lang="en-US" sz="1400" b="1" dirty="0" smtClean="0">
                  <a:solidFill>
                    <a:schemeClr val="tx1"/>
                  </a:solidFill>
                  <a:latin typeface="Calibri"/>
                  <a:cs typeface="Calibri"/>
                </a:rPr>
                <a:t>How to turn guides on and off</a:t>
              </a:r>
            </a:p>
            <a:p>
              <a:pPr fontAlgn="auto">
                <a:spcBef>
                  <a:spcPts val="400"/>
                </a:spcBef>
                <a:spcAft>
                  <a:spcPts val="0"/>
                </a:spcAft>
                <a:buClr>
                  <a:schemeClr val="accent3"/>
                </a:buClr>
                <a:defRPr/>
              </a:pPr>
              <a:r>
                <a:rPr lang="en-US" sz="1050" b="1" dirty="0" smtClean="0">
                  <a:solidFill>
                    <a:schemeClr val="tx1"/>
                  </a:solidFill>
                  <a:latin typeface="Calibri"/>
                  <a:cs typeface="Calibri"/>
                </a:rPr>
                <a:t>Mac 2011: </a:t>
              </a:r>
              <a:r>
                <a:rPr lang="en-US" sz="1050" dirty="0" smtClean="0">
                  <a:solidFill>
                    <a:schemeClr val="tx1"/>
                  </a:solidFill>
                  <a:latin typeface="Calibri"/>
                  <a:cs typeface="Calibri"/>
                </a:rPr>
                <a:t>Control + Option + Command + G </a:t>
              </a:r>
              <a:br>
                <a:rPr lang="en-US" sz="1050" dirty="0" smtClean="0">
                  <a:solidFill>
                    <a:schemeClr val="tx1"/>
                  </a:solidFill>
                  <a:latin typeface="Calibri"/>
                  <a:cs typeface="Calibri"/>
                </a:rPr>
              </a:br>
              <a:r>
                <a:rPr lang="en-US" sz="1050" dirty="0" smtClean="0">
                  <a:solidFill>
                    <a:schemeClr val="tx1"/>
                  </a:solidFill>
                  <a:latin typeface="Calibri"/>
                  <a:cs typeface="Calibri"/>
                </a:rPr>
                <a:t>or View &gt; Guides &gt; Static Guides</a:t>
              </a:r>
            </a:p>
            <a:p>
              <a:pPr fontAlgn="auto">
                <a:spcBef>
                  <a:spcPts val="800"/>
                </a:spcBef>
                <a:spcAft>
                  <a:spcPts val="0"/>
                </a:spcAft>
                <a:buClr>
                  <a:schemeClr val="accent3"/>
                </a:buClr>
                <a:defRPr/>
              </a:pPr>
              <a:r>
                <a:rPr lang="en-US" sz="1050" b="1" dirty="0" smtClean="0">
                  <a:solidFill>
                    <a:schemeClr val="tx1"/>
                  </a:solidFill>
                  <a:latin typeface="Calibri"/>
                  <a:cs typeface="Calibri"/>
                </a:rPr>
                <a:t>Windows: </a:t>
              </a:r>
              <a:r>
                <a:rPr lang="en-US" sz="1050" dirty="0" smtClean="0">
                  <a:solidFill>
                    <a:schemeClr val="tx1"/>
                  </a:solidFill>
                  <a:latin typeface="Calibri"/>
                  <a:cs typeface="Calibri"/>
                </a:rPr>
                <a:t>ALT + F9  </a:t>
              </a:r>
              <a:br>
                <a:rPr lang="en-US" sz="1050" dirty="0" smtClean="0">
                  <a:solidFill>
                    <a:schemeClr val="tx1"/>
                  </a:solidFill>
                  <a:latin typeface="Calibri"/>
                  <a:cs typeface="Calibri"/>
                </a:rPr>
              </a:br>
              <a:r>
                <a:rPr lang="en-US" sz="1050" dirty="0" smtClean="0">
                  <a:solidFill>
                    <a:schemeClr val="tx1"/>
                  </a:solidFill>
                  <a:latin typeface="Calibri"/>
                  <a:cs typeface="Calibri"/>
                </a:rPr>
                <a:t>or Right click area off workspace &gt; Grids and Guides &gt; </a:t>
              </a:r>
              <a:br>
                <a:rPr lang="en-US" sz="1050" dirty="0" smtClean="0">
                  <a:solidFill>
                    <a:schemeClr val="tx1"/>
                  </a:solidFill>
                  <a:latin typeface="Calibri"/>
                  <a:cs typeface="Calibri"/>
                </a:rPr>
              </a:br>
              <a:r>
                <a:rPr lang="en-US" sz="1050" dirty="0" smtClean="0">
                  <a:solidFill>
                    <a:schemeClr val="tx1"/>
                  </a:solidFill>
                  <a:latin typeface="Calibri"/>
                  <a:cs typeface="Calibri"/>
                </a:rPr>
                <a:t>Display Drawing Guides on Screen</a:t>
              </a:r>
            </a:p>
          </p:txBody>
        </p:sp>
        <p:sp>
          <p:nvSpPr>
            <p:cNvPr id="12" name="Rectangle 17"/>
            <p:cNvSpPr>
              <a:spLocks noChangeArrowheads="1"/>
            </p:cNvSpPr>
            <p:nvPr/>
          </p:nvSpPr>
          <p:spPr bwMode="auto">
            <a:xfrm>
              <a:off x="5982051" y="1148454"/>
              <a:ext cx="5366332" cy="4152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893" tIns="60947" rIns="121893" bIns="60947">
              <a:spAutoFit/>
            </a:bodyPr>
            <a:lstStyle/>
            <a:p>
              <a:pPr defTabSz="542925">
                <a:spcBef>
                  <a:spcPts val="800"/>
                </a:spcBef>
              </a:pPr>
              <a:r>
                <a:rPr lang="en-US" sz="1400" b="1" dirty="0">
                  <a:cs typeface="Calibri" charset="0"/>
                </a:rPr>
                <a:t>Realigning guides</a:t>
              </a:r>
              <a:endParaRPr lang="en-US" sz="1200" b="1" dirty="0">
                <a:cs typeface="Calibri" charset="0"/>
              </a:endParaRPr>
            </a:p>
            <a:p>
              <a:pPr defTabSz="542925">
                <a:spcBef>
                  <a:spcPts val="400"/>
                </a:spcBef>
              </a:pPr>
              <a:r>
                <a:rPr lang="en-US" sz="1000" dirty="0">
                  <a:cs typeface="Calibri" charset="0"/>
                </a:rPr>
                <a:t>Guides can not be locked in place and can easily be moved accidentally.  </a:t>
              </a:r>
            </a:p>
            <a:p>
              <a:pPr defTabSz="542925">
                <a:spcBef>
                  <a:spcPts val="1000"/>
                </a:spcBef>
              </a:pPr>
              <a:r>
                <a:rPr lang="en-US" sz="1000" dirty="0">
                  <a:cs typeface="Calibri" charset="0"/>
                </a:rPr>
                <a:t>When working on any older deck, be sure to check and ensure that the guides in your deck are in place.</a:t>
              </a:r>
            </a:p>
            <a:p>
              <a:pPr defTabSz="542925">
                <a:spcBef>
                  <a:spcPts val="1000"/>
                </a:spcBef>
              </a:pPr>
              <a:r>
                <a:rPr lang="en-US" sz="1000" dirty="0">
                  <a:cs typeface="Calibri" charset="0"/>
                </a:rPr>
                <a:t>This slide layout illustrates how your guides should be set.</a:t>
              </a:r>
            </a:p>
            <a:p>
              <a:pPr defTabSz="542925">
                <a:spcBef>
                  <a:spcPts val="1000"/>
                </a:spcBef>
                <a:buFont typeface="Calibri" charset="0"/>
                <a:buAutoNum type="arabicPeriod"/>
              </a:pPr>
              <a:r>
                <a:rPr lang="en-US" sz="1000" b="1" dirty="0">
                  <a:cs typeface="Calibri" charset="0"/>
                </a:rPr>
                <a:t>Turn on </a:t>
              </a:r>
              <a:r>
                <a:rPr lang="en-US" sz="1000" dirty="0">
                  <a:cs typeface="Calibri" charset="0"/>
                </a:rPr>
                <a:t>your guides </a:t>
              </a:r>
            </a:p>
            <a:p>
              <a:pPr defTabSz="542925">
                <a:spcBef>
                  <a:spcPts val="1000"/>
                </a:spcBef>
                <a:buFont typeface="Calibri" charset="0"/>
                <a:buAutoNum type="arabicPeriod" startAt="2"/>
              </a:pPr>
              <a:r>
                <a:rPr lang="en-US" sz="1000" b="1" dirty="0">
                  <a:cs typeface="Calibri" charset="0"/>
                </a:rPr>
                <a:t>Insert </a:t>
              </a:r>
              <a:r>
                <a:rPr lang="en-US" sz="1000" dirty="0">
                  <a:cs typeface="Calibri" charset="0"/>
                </a:rPr>
                <a:t>a new Guide Layout slide option.</a:t>
              </a:r>
            </a:p>
            <a:p>
              <a:pPr defTabSz="542925">
                <a:spcBef>
                  <a:spcPts val="1000"/>
                </a:spcBef>
                <a:buFont typeface="Calibri" charset="0"/>
                <a:buAutoNum type="arabicPeriod" startAt="2"/>
              </a:pPr>
              <a:r>
                <a:rPr lang="en-US" sz="1000" b="1" dirty="0">
                  <a:cs typeface="Calibri" charset="0"/>
                </a:rPr>
                <a:t>Look </a:t>
              </a:r>
              <a:r>
                <a:rPr lang="en-US" sz="1000" dirty="0">
                  <a:cs typeface="Calibri" charset="0"/>
                </a:rPr>
                <a:t>to see if your guides align with the purple lines in the new slide.  If yes, your guides are set, if not, </a:t>
              </a:r>
              <a:br>
                <a:rPr lang="en-US" sz="1000" dirty="0">
                  <a:cs typeface="Calibri" charset="0"/>
                </a:rPr>
              </a:br>
              <a:r>
                <a:rPr lang="en-US" sz="1000" b="1" dirty="0">
                  <a:cs typeface="Calibri" charset="0"/>
                </a:rPr>
                <a:t>proceed</a:t>
              </a:r>
              <a:r>
                <a:rPr lang="en-US" sz="1000" dirty="0">
                  <a:cs typeface="Calibri" charset="0"/>
                </a:rPr>
                <a:t> to line up each of the blue lines with the dotted purple lines this page. </a:t>
              </a:r>
            </a:p>
            <a:p>
              <a:pPr defTabSz="542925">
                <a:spcBef>
                  <a:spcPts val="1000"/>
                </a:spcBef>
                <a:buFont typeface="Calibri" charset="0"/>
                <a:buAutoNum type="arabicPeriod" startAt="2"/>
              </a:pPr>
              <a:r>
                <a:rPr lang="en-US" sz="1000" dirty="0">
                  <a:cs typeface="Calibri" charset="0"/>
                </a:rPr>
                <a:t>Once guides are reset, </a:t>
              </a:r>
              <a:r>
                <a:rPr lang="en-US" sz="1000" b="1" dirty="0">
                  <a:cs typeface="Calibri" charset="0"/>
                </a:rPr>
                <a:t>delete</a:t>
              </a:r>
              <a:r>
                <a:rPr lang="en-US" sz="1000" dirty="0">
                  <a:cs typeface="Calibri" charset="0"/>
                </a:rPr>
                <a:t> the Guide Layout Slide</a:t>
              </a:r>
            </a:p>
            <a:p>
              <a:pPr defTabSz="542925">
                <a:lnSpc>
                  <a:spcPct val="150000"/>
                </a:lnSpc>
                <a:spcBef>
                  <a:spcPts val="800"/>
                </a:spcBef>
                <a:buClr>
                  <a:srgbClr val="D58A34"/>
                </a:buClr>
              </a:pPr>
              <a:endParaRPr lang="en-US" sz="1000" dirty="0">
                <a:cs typeface="Calibri" charset="0"/>
              </a:endParaRPr>
            </a:p>
            <a:p>
              <a:pPr defTabSz="542925">
                <a:spcBef>
                  <a:spcPts val="800"/>
                </a:spcBef>
              </a:pPr>
              <a:endParaRPr lang="en-US" sz="1000" dirty="0">
                <a:cs typeface="Calibri" charset="0"/>
              </a:endParaRPr>
            </a:p>
            <a:p>
              <a:pPr defTabSz="542925">
                <a:spcBef>
                  <a:spcPts val="800"/>
                </a:spcBef>
              </a:pPr>
              <a:endParaRPr lang="en-US" sz="1000" dirty="0">
                <a:cs typeface="Calibri" charset="0"/>
              </a:endParaRPr>
            </a:p>
          </p:txBody>
        </p:sp>
      </p:grpSp>
      <p:sp>
        <p:nvSpPr>
          <p:cNvPr id="13" name="Title Placeholder 1"/>
          <p:cNvSpPr>
            <a:spLocks noGrp="1"/>
          </p:cNvSpPr>
          <p:nvPr>
            <p:ph type="title" hasCustomPrompt="1"/>
          </p:nvPr>
        </p:nvSpPr>
        <p:spPr bwMode="auto">
          <a:xfrm>
            <a:off x="454025" y="330200"/>
            <a:ext cx="8051800" cy="78677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39" tIns="40819" rIns="81639" bIns="40819" numCol="1" anchor="t" anchorCtr="0" compatLnSpc="1">
            <a:prstTxWarp prst="textNoShape">
              <a:avLst/>
            </a:prstTxWarp>
          </a:bodyPr>
          <a:lstStyle>
            <a:lvl1pPr>
              <a:defRPr baseline="0"/>
            </a:lvl1pPr>
          </a:lstStyle>
          <a:p>
            <a:pPr lvl="0"/>
            <a:r>
              <a:rPr lang="en-US" dirty="0" smtClean="0"/>
              <a:t>Drawing guide realignment layout</a:t>
            </a:r>
            <a:endParaRPr lang="en-US" dirty="0"/>
          </a:p>
        </p:txBody>
      </p:sp>
    </p:spTree>
    <p:extLst>
      <p:ext uri="{BB962C8B-B14F-4D97-AF65-F5344CB8AC3E}">
        <p14:creationId xmlns:p14="http://schemas.microsoft.com/office/powerpoint/2010/main" val="806156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857250"/>
          </a:xfrm>
          <a:prstGeom prst="rect">
            <a:avLst/>
          </a:prstGeom>
        </p:spPr>
        <p:txBody>
          <a:bodyPr/>
          <a:lstStyle>
            <a:lvl1pPr>
              <a:defRPr>
                <a:solidFill>
                  <a:schemeClr val="tx1"/>
                </a:solidFill>
              </a:defRPr>
            </a:lvl1pPr>
          </a:lstStyle>
          <a:p>
            <a:r>
              <a:rPr lang="en-US" dirty="0" smtClean="0"/>
              <a:t>Click to edit Master title style</a:t>
            </a:r>
            <a:endParaRPr lang="en-JM" dirty="0"/>
          </a:p>
        </p:txBody>
      </p:sp>
      <p:sp>
        <p:nvSpPr>
          <p:cNvPr id="28" name="Text Placeholder 17"/>
          <p:cNvSpPr>
            <a:spLocks noGrp="1"/>
          </p:cNvSpPr>
          <p:nvPr>
            <p:ph type="body" sz="quarter" idx="23"/>
          </p:nvPr>
        </p:nvSpPr>
        <p:spPr>
          <a:xfrm>
            <a:off x="2057400" y="736600"/>
            <a:ext cx="5029200" cy="323850"/>
          </a:xfrm>
        </p:spPr>
        <p:txBody>
          <a:bodyPr anchor="ctr">
            <a:noAutofit/>
          </a:bodyPr>
          <a:lstStyle>
            <a:lvl1pPr marL="0" indent="0" algn="ctr">
              <a:buFontTx/>
              <a:buNone/>
              <a:defRPr sz="900">
                <a:solidFill>
                  <a:schemeClr val="tx2"/>
                </a:solidFill>
                <a:latin typeface="Calibri"/>
              </a:defRPr>
            </a:lvl1pPr>
            <a:lvl2pPr marL="342900" indent="0">
              <a:buFontTx/>
              <a:buNone/>
              <a:defRPr sz="788">
                <a:latin typeface="Mission Gothic Regular" pitchFamily="50" charset="0"/>
              </a:defRPr>
            </a:lvl2pPr>
            <a:lvl3pPr marL="685800" indent="0">
              <a:buFontTx/>
              <a:buNone/>
              <a:defRPr sz="788">
                <a:latin typeface="Mission Gothic Regular" pitchFamily="50" charset="0"/>
              </a:defRPr>
            </a:lvl3pPr>
            <a:lvl4pPr marL="1028700" indent="0">
              <a:buFontTx/>
              <a:buNone/>
              <a:defRPr sz="788">
                <a:latin typeface="Mission Gothic Regular" pitchFamily="50" charset="0"/>
              </a:defRPr>
            </a:lvl4pPr>
            <a:lvl5pPr marL="1371600" indent="0">
              <a:buFontTx/>
              <a:buNone/>
              <a:defRPr sz="788">
                <a:latin typeface="Mission Gothic Regular" pitchFamily="50" charset="0"/>
              </a:defRPr>
            </a:lvl5pPr>
          </a:lstStyle>
          <a:p>
            <a:pPr lvl="0"/>
            <a:endParaRPr lang="en-JM" dirty="0"/>
          </a:p>
        </p:txBody>
      </p:sp>
      <p:sp>
        <p:nvSpPr>
          <p:cNvPr id="25" name="Picture Placeholder 21"/>
          <p:cNvSpPr>
            <a:spLocks noGrp="1"/>
          </p:cNvSpPr>
          <p:nvPr>
            <p:ph type="pic" sz="quarter" idx="15"/>
          </p:nvPr>
        </p:nvSpPr>
        <p:spPr>
          <a:xfrm>
            <a:off x="600952" y="1710470"/>
            <a:ext cx="1525097" cy="1143823"/>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29" name="Picture Placeholder 21"/>
          <p:cNvSpPr>
            <a:spLocks noGrp="1"/>
          </p:cNvSpPr>
          <p:nvPr>
            <p:ph type="pic" sz="quarter" idx="65"/>
          </p:nvPr>
        </p:nvSpPr>
        <p:spPr>
          <a:xfrm>
            <a:off x="2656252" y="1710470"/>
            <a:ext cx="1525097" cy="1143823"/>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30" name="Picture Placeholder 21"/>
          <p:cNvSpPr>
            <a:spLocks noGrp="1"/>
          </p:cNvSpPr>
          <p:nvPr>
            <p:ph type="pic" sz="quarter" idx="66"/>
          </p:nvPr>
        </p:nvSpPr>
        <p:spPr>
          <a:xfrm>
            <a:off x="4657854" y="1710470"/>
            <a:ext cx="1525097" cy="1143823"/>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31" name="Picture Placeholder 21"/>
          <p:cNvSpPr>
            <a:spLocks noGrp="1"/>
          </p:cNvSpPr>
          <p:nvPr>
            <p:ph type="pic" sz="quarter" idx="67"/>
          </p:nvPr>
        </p:nvSpPr>
        <p:spPr>
          <a:xfrm>
            <a:off x="6715254" y="1710470"/>
            <a:ext cx="1525097" cy="1143823"/>
          </a:xfrm>
          <a:prstGeom prst="ellipse">
            <a:avLst/>
          </a:prstGeom>
        </p:spPr>
        <p:txBody>
          <a:bodyPr rtlCol="0">
            <a:normAutofit/>
          </a:bodyPr>
          <a:lstStyle>
            <a:lvl1pPr marL="0" indent="0" algn="ctr">
              <a:buFontTx/>
              <a:buNone/>
              <a:defRPr sz="900">
                <a:solidFill>
                  <a:schemeClr val="bg1">
                    <a:lumMod val="95000"/>
                  </a:schemeClr>
                </a:solidFill>
              </a:defRPr>
            </a:lvl1pPr>
          </a:lstStyle>
          <a:p>
            <a:pPr lvl="0"/>
            <a:endParaRPr lang="en-JM" noProof="0"/>
          </a:p>
        </p:txBody>
      </p:sp>
      <p:sp>
        <p:nvSpPr>
          <p:cNvPr id="33" name="Text Placeholder 5"/>
          <p:cNvSpPr>
            <a:spLocks noGrp="1"/>
          </p:cNvSpPr>
          <p:nvPr>
            <p:ph type="body" sz="quarter" idx="68"/>
          </p:nvPr>
        </p:nvSpPr>
        <p:spPr>
          <a:xfrm>
            <a:off x="685800" y="3543300"/>
            <a:ext cx="1843230" cy="400050"/>
          </a:xfrm>
        </p:spPr>
        <p:txBody>
          <a:bodyPr>
            <a:normAutofit/>
          </a:bodyPr>
          <a:lstStyle>
            <a:lvl1pPr marL="0" indent="0">
              <a:buFontTx/>
              <a:buNone/>
              <a:defRPr sz="825"/>
            </a:lvl1pPr>
          </a:lstStyle>
          <a:p>
            <a:pPr lvl="0"/>
            <a:endParaRPr lang="en-JM" dirty="0"/>
          </a:p>
        </p:txBody>
      </p:sp>
      <p:sp>
        <p:nvSpPr>
          <p:cNvPr id="34" name="Text Placeholder 5"/>
          <p:cNvSpPr>
            <a:spLocks noGrp="1"/>
          </p:cNvSpPr>
          <p:nvPr>
            <p:ph type="body" sz="quarter" idx="69"/>
          </p:nvPr>
        </p:nvSpPr>
        <p:spPr>
          <a:xfrm>
            <a:off x="2730357" y="3543300"/>
            <a:ext cx="1843230" cy="400050"/>
          </a:xfrm>
        </p:spPr>
        <p:txBody>
          <a:bodyPr>
            <a:normAutofit/>
          </a:bodyPr>
          <a:lstStyle>
            <a:lvl1pPr marL="0" indent="0">
              <a:buFontTx/>
              <a:buNone/>
              <a:defRPr sz="825"/>
            </a:lvl1pPr>
          </a:lstStyle>
          <a:p>
            <a:pPr lvl="0"/>
            <a:endParaRPr lang="en-JM" dirty="0"/>
          </a:p>
        </p:txBody>
      </p:sp>
      <p:sp>
        <p:nvSpPr>
          <p:cNvPr id="37" name="Text Placeholder 11"/>
          <p:cNvSpPr>
            <a:spLocks noGrp="1"/>
          </p:cNvSpPr>
          <p:nvPr>
            <p:ph type="body" sz="quarter" idx="70"/>
          </p:nvPr>
        </p:nvSpPr>
        <p:spPr>
          <a:xfrm>
            <a:off x="684214" y="3089671"/>
            <a:ext cx="1830387" cy="225029"/>
          </a:xfrm>
        </p:spPr>
        <p:txBody>
          <a:bodyPr>
            <a:noAutofit/>
          </a:bodyPr>
          <a:lstStyle>
            <a:lvl1pPr marL="0" indent="0">
              <a:buFontTx/>
              <a:buNone/>
              <a:defRPr sz="900">
                <a:solidFill>
                  <a:schemeClr val="tx2"/>
                </a:solidFill>
                <a:latin typeface="Calibri"/>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44" name="Text Placeholder 13"/>
          <p:cNvSpPr>
            <a:spLocks noGrp="1"/>
          </p:cNvSpPr>
          <p:nvPr>
            <p:ph type="body" sz="quarter" idx="71"/>
          </p:nvPr>
        </p:nvSpPr>
        <p:spPr>
          <a:xfrm>
            <a:off x="684212" y="3255169"/>
            <a:ext cx="1449388" cy="173831"/>
          </a:xfrm>
        </p:spPr>
        <p:txBody>
          <a:bodyPr>
            <a:noAutofit/>
          </a:bodyPr>
          <a:lstStyle>
            <a:lvl1pPr marL="0" indent="0">
              <a:buFontTx/>
              <a:buNone/>
              <a:defRPr sz="825">
                <a:latin typeface="Calibri"/>
              </a:defRPr>
            </a:lvl1pPr>
          </a:lstStyle>
          <a:p>
            <a:pPr lvl="0"/>
            <a:endParaRPr lang="en-JM" dirty="0"/>
          </a:p>
        </p:txBody>
      </p:sp>
      <p:sp>
        <p:nvSpPr>
          <p:cNvPr id="47" name="Text Placeholder 11"/>
          <p:cNvSpPr>
            <a:spLocks noGrp="1"/>
          </p:cNvSpPr>
          <p:nvPr>
            <p:ph type="body" sz="quarter" idx="72"/>
          </p:nvPr>
        </p:nvSpPr>
        <p:spPr>
          <a:xfrm>
            <a:off x="2741614" y="3086100"/>
            <a:ext cx="1830387" cy="225029"/>
          </a:xfrm>
        </p:spPr>
        <p:txBody>
          <a:bodyPr>
            <a:noAutofit/>
          </a:bodyPr>
          <a:lstStyle>
            <a:lvl1pPr marL="0" indent="0">
              <a:buFontTx/>
              <a:buNone/>
              <a:defRPr sz="900">
                <a:solidFill>
                  <a:schemeClr val="tx2"/>
                </a:solidFill>
                <a:latin typeface="Calibri"/>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48" name="Text Placeholder 13"/>
          <p:cNvSpPr>
            <a:spLocks noGrp="1"/>
          </p:cNvSpPr>
          <p:nvPr>
            <p:ph type="body" sz="quarter" idx="73"/>
          </p:nvPr>
        </p:nvSpPr>
        <p:spPr>
          <a:xfrm>
            <a:off x="2741612" y="3251598"/>
            <a:ext cx="1449388" cy="173831"/>
          </a:xfrm>
        </p:spPr>
        <p:txBody>
          <a:bodyPr>
            <a:noAutofit/>
          </a:bodyPr>
          <a:lstStyle>
            <a:lvl1pPr marL="0" indent="0">
              <a:buFontTx/>
              <a:buNone/>
              <a:defRPr sz="825">
                <a:latin typeface="Calibri"/>
              </a:defRPr>
            </a:lvl1pPr>
          </a:lstStyle>
          <a:p>
            <a:pPr lvl="0"/>
            <a:endParaRPr lang="en-JM" dirty="0"/>
          </a:p>
        </p:txBody>
      </p:sp>
      <p:sp>
        <p:nvSpPr>
          <p:cNvPr id="49" name="Text Placeholder 5"/>
          <p:cNvSpPr>
            <a:spLocks noGrp="1"/>
          </p:cNvSpPr>
          <p:nvPr>
            <p:ph type="body" sz="quarter" idx="74"/>
          </p:nvPr>
        </p:nvSpPr>
        <p:spPr>
          <a:xfrm>
            <a:off x="4802187" y="3543300"/>
            <a:ext cx="1843230" cy="400050"/>
          </a:xfrm>
        </p:spPr>
        <p:txBody>
          <a:bodyPr>
            <a:normAutofit/>
          </a:bodyPr>
          <a:lstStyle>
            <a:lvl1pPr marL="0" indent="0">
              <a:buFontTx/>
              <a:buNone/>
              <a:defRPr sz="825"/>
            </a:lvl1pPr>
          </a:lstStyle>
          <a:p>
            <a:pPr lvl="0"/>
            <a:endParaRPr lang="en-JM" dirty="0"/>
          </a:p>
        </p:txBody>
      </p:sp>
      <p:sp>
        <p:nvSpPr>
          <p:cNvPr id="50" name="Text Placeholder 11"/>
          <p:cNvSpPr>
            <a:spLocks noGrp="1"/>
          </p:cNvSpPr>
          <p:nvPr>
            <p:ph type="body" sz="quarter" idx="75"/>
          </p:nvPr>
        </p:nvSpPr>
        <p:spPr>
          <a:xfrm>
            <a:off x="4813444" y="3086100"/>
            <a:ext cx="1830387" cy="225029"/>
          </a:xfrm>
        </p:spPr>
        <p:txBody>
          <a:bodyPr>
            <a:noAutofit/>
          </a:bodyPr>
          <a:lstStyle>
            <a:lvl1pPr marL="0" indent="0">
              <a:buFontTx/>
              <a:buNone/>
              <a:defRPr sz="900">
                <a:solidFill>
                  <a:schemeClr val="tx2"/>
                </a:solidFill>
                <a:latin typeface="Calibri"/>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51" name="Text Placeholder 13"/>
          <p:cNvSpPr>
            <a:spLocks noGrp="1"/>
          </p:cNvSpPr>
          <p:nvPr>
            <p:ph type="body" sz="quarter" idx="76"/>
          </p:nvPr>
        </p:nvSpPr>
        <p:spPr>
          <a:xfrm>
            <a:off x="4813442" y="3251598"/>
            <a:ext cx="1449388" cy="173831"/>
          </a:xfrm>
        </p:spPr>
        <p:txBody>
          <a:bodyPr>
            <a:noAutofit/>
          </a:bodyPr>
          <a:lstStyle>
            <a:lvl1pPr marL="0" indent="0">
              <a:buFontTx/>
              <a:buNone/>
              <a:defRPr sz="825">
                <a:latin typeface="Calibri"/>
              </a:defRPr>
            </a:lvl1pPr>
          </a:lstStyle>
          <a:p>
            <a:pPr lvl="0"/>
            <a:endParaRPr lang="en-JM" dirty="0"/>
          </a:p>
        </p:txBody>
      </p:sp>
      <p:sp>
        <p:nvSpPr>
          <p:cNvPr id="52" name="Text Placeholder 5"/>
          <p:cNvSpPr>
            <a:spLocks noGrp="1"/>
          </p:cNvSpPr>
          <p:nvPr>
            <p:ph type="body" sz="quarter" idx="77"/>
          </p:nvPr>
        </p:nvSpPr>
        <p:spPr>
          <a:xfrm>
            <a:off x="6919770" y="3543300"/>
            <a:ext cx="1843230" cy="400050"/>
          </a:xfrm>
        </p:spPr>
        <p:txBody>
          <a:bodyPr>
            <a:normAutofit/>
          </a:bodyPr>
          <a:lstStyle>
            <a:lvl1pPr marL="0" indent="0">
              <a:buFontTx/>
              <a:buNone/>
              <a:defRPr sz="825"/>
            </a:lvl1pPr>
          </a:lstStyle>
          <a:p>
            <a:pPr lvl="0"/>
            <a:endParaRPr lang="en-JM" dirty="0"/>
          </a:p>
        </p:txBody>
      </p:sp>
      <p:sp>
        <p:nvSpPr>
          <p:cNvPr id="53" name="Text Placeholder 11"/>
          <p:cNvSpPr>
            <a:spLocks noGrp="1"/>
          </p:cNvSpPr>
          <p:nvPr>
            <p:ph type="body" sz="quarter" idx="78"/>
          </p:nvPr>
        </p:nvSpPr>
        <p:spPr>
          <a:xfrm>
            <a:off x="6932614" y="3086100"/>
            <a:ext cx="1830387" cy="225029"/>
          </a:xfrm>
        </p:spPr>
        <p:txBody>
          <a:bodyPr>
            <a:noAutofit/>
          </a:bodyPr>
          <a:lstStyle>
            <a:lvl1pPr marL="0" indent="0">
              <a:buFontTx/>
              <a:buNone/>
              <a:defRPr sz="900">
                <a:solidFill>
                  <a:schemeClr val="tx2"/>
                </a:solidFill>
                <a:latin typeface="Calibri"/>
              </a:defRPr>
            </a:lvl1pPr>
            <a:lvl2pPr>
              <a:defRPr sz="788">
                <a:latin typeface="Mission Gothic Regular" pitchFamily="50" charset="0"/>
              </a:defRPr>
            </a:lvl2pPr>
            <a:lvl3pPr>
              <a:defRPr sz="788">
                <a:latin typeface="Mission Gothic Regular" pitchFamily="50" charset="0"/>
              </a:defRPr>
            </a:lvl3pPr>
            <a:lvl4pPr>
              <a:defRPr sz="788">
                <a:latin typeface="Mission Gothic Regular" pitchFamily="50" charset="0"/>
              </a:defRPr>
            </a:lvl4pPr>
            <a:lvl5pPr>
              <a:defRPr sz="788">
                <a:latin typeface="Mission Gothic Regular" pitchFamily="50" charset="0"/>
              </a:defRPr>
            </a:lvl5pPr>
          </a:lstStyle>
          <a:p>
            <a:pPr lvl="0"/>
            <a:endParaRPr lang="en-JM" dirty="0"/>
          </a:p>
        </p:txBody>
      </p:sp>
      <p:sp>
        <p:nvSpPr>
          <p:cNvPr id="54" name="Text Placeholder 13"/>
          <p:cNvSpPr>
            <a:spLocks noGrp="1"/>
          </p:cNvSpPr>
          <p:nvPr>
            <p:ph type="body" sz="quarter" idx="79"/>
          </p:nvPr>
        </p:nvSpPr>
        <p:spPr>
          <a:xfrm>
            <a:off x="6932612" y="3251598"/>
            <a:ext cx="1449388" cy="173831"/>
          </a:xfrm>
        </p:spPr>
        <p:txBody>
          <a:bodyPr>
            <a:noAutofit/>
          </a:bodyPr>
          <a:lstStyle>
            <a:lvl1pPr marL="0" indent="0">
              <a:buFontTx/>
              <a:buNone/>
              <a:defRPr sz="825">
                <a:latin typeface="Calibri"/>
              </a:defRPr>
            </a:lvl1pPr>
          </a:lstStyle>
          <a:p>
            <a:pPr lvl="0"/>
            <a:endParaRPr lang="en-JM" dirty="0"/>
          </a:p>
        </p:txBody>
      </p:sp>
      <p:sp>
        <p:nvSpPr>
          <p:cNvPr id="20" name="Date Placeholder 3"/>
          <p:cNvSpPr>
            <a:spLocks noGrp="1"/>
          </p:cNvSpPr>
          <p:nvPr>
            <p:ph type="dt" sz="half" idx="80"/>
          </p:nvPr>
        </p:nvSpPr>
        <p:spPr>
          <a:xfrm>
            <a:off x="6705600" y="133350"/>
            <a:ext cx="2133600" cy="273844"/>
          </a:xfrm>
          <a:prstGeom prst="rect">
            <a:avLst/>
          </a:prstGeom>
        </p:spPr>
        <p:txBody>
          <a:bodyPr/>
          <a:lstStyle>
            <a:lvl1pPr>
              <a:defRPr smtClean="0"/>
            </a:lvl1pPr>
          </a:lstStyle>
          <a:p>
            <a:pPr>
              <a:defRPr/>
            </a:pPr>
            <a:endParaRPr lang="en-JM" altLang="en-US"/>
          </a:p>
        </p:txBody>
      </p:sp>
      <p:sp>
        <p:nvSpPr>
          <p:cNvPr id="21" name="Slide Number Placeholder 5"/>
          <p:cNvSpPr>
            <a:spLocks noGrp="1"/>
          </p:cNvSpPr>
          <p:nvPr>
            <p:ph type="sldNum" sz="quarter" idx="81"/>
          </p:nvPr>
        </p:nvSpPr>
        <p:spPr/>
        <p:txBody>
          <a:bodyPr/>
          <a:lstStyle>
            <a:lvl1pPr>
              <a:defRPr smtClean="0"/>
            </a:lvl1pPr>
          </a:lstStyle>
          <a:p>
            <a:pPr>
              <a:defRPr/>
            </a:pPr>
            <a:fld id="{BB1F74F5-E794-4369-8410-2CDCEB636F44}" type="slidenum">
              <a:rPr lang="en-JM" altLang="en-US"/>
              <a:pPr>
                <a:defRPr/>
              </a:pPr>
              <a:t>‹#›</a:t>
            </a:fld>
            <a:endParaRPr lang="en-JM" altLang="en-US"/>
          </a:p>
        </p:txBody>
      </p:sp>
    </p:spTree>
    <p:extLst>
      <p:ext uri="{BB962C8B-B14F-4D97-AF65-F5344CB8AC3E}">
        <p14:creationId xmlns:p14="http://schemas.microsoft.com/office/powerpoint/2010/main" val="491953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Left with Content - 2">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5197"/>
            <a:ext cx="2654300" cy="51235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bwMode="auto">
          <a:xfrm>
            <a:off x="0" y="5029200"/>
            <a:ext cx="9144000" cy="114300"/>
          </a:xfrm>
          <a:prstGeom prst="rect">
            <a:avLst/>
          </a:prstGeom>
          <a:solidFill>
            <a:schemeClr val="accent1"/>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19050" tIns="19050" rIns="19050" bIns="19050" anchor="ctr"/>
          <a:lstStyle/>
          <a:p>
            <a:pPr marL="85723" defTabSz="408194" fontAlgn="auto">
              <a:spcBef>
                <a:spcPts val="0"/>
              </a:spcBef>
              <a:spcAft>
                <a:spcPts val="0"/>
              </a:spcAft>
              <a:defRPr/>
            </a:pPr>
            <a:endParaRPr lang="en-US">
              <a:latin typeface="+mn-lt"/>
              <a:ea typeface="+mn-ea"/>
              <a:cs typeface="Helvetica Light" charset="0"/>
            </a:endParaRPr>
          </a:p>
        </p:txBody>
      </p:sp>
      <p:sp>
        <p:nvSpPr>
          <p:cNvPr id="2" name="Title 1"/>
          <p:cNvSpPr>
            <a:spLocks noGrp="1"/>
          </p:cNvSpPr>
          <p:nvPr>
            <p:ph type="title"/>
          </p:nvPr>
        </p:nvSpPr>
        <p:spPr>
          <a:xfrm>
            <a:off x="2851355" y="329842"/>
            <a:ext cx="5792020" cy="78704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851354" y="1116889"/>
            <a:ext cx="5792021" cy="3223618"/>
          </a:xfrm>
        </p:spPr>
        <p:txBody>
          <a:bodyPr/>
          <a:lstStyle>
            <a:lvl1pPr>
              <a:defRPr sz="20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6" name="Footer Placeholder 5"/>
          <p:cNvSpPr>
            <a:spLocks noGrp="1"/>
          </p:cNvSpPr>
          <p:nvPr>
            <p:ph type="ftr" sz="quarter" idx="10"/>
          </p:nvPr>
        </p:nvSpPr>
        <p:spPr>
          <a:xfrm>
            <a:off x="2851150" y="4757738"/>
            <a:ext cx="2895600" cy="150812"/>
          </a:xfrm>
        </p:spPr>
        <p:txBody>
          <a:bodyPr/>
          <a:lstStyle>
            <a:lvl1pPr>
              <a:defRPr/>
            </a:lvl1pPr>
          </a:lstStyle>
          <a:p>
            <a:pPr>
              <a:defRPr/>
            </a:pPr>
            <a:r>
              <a:rPr lang="en-US"/>
              <a:t>Footer or source – Delete if not using</a:t>
            </a:r>
          </a:p>
        </p:txBody>
      </p:sp>
      <p:sp>
        <p:nvSpPr>
          <p:cNvPr id="7" name="Slide Number Placeholder 6"/>
          <p:cNvSpPr>
            <a:spLocks noGrp="1"/>
          </p:cNvSpPr>
          <p:nvPr>
            <p:ph type="sldNum" sz="quarter" idx="11"/>
          </p:nvPr>
        </p:nvSpPr>
        <p:spPr/>
        <p:txBody>
          <a:bodyPr/>
          <a:lstStyle>
            <a:lvl1pPr>
              <a:defRPr/>
            </a:lvl1pPr>
          </a:lstStyle>
          <a:p>
            <a:pPr>
              <a:defRPr/>
            </a:pPr>
            <a:fld id="{0A7BD1B7-0BCE-3640-BAFD-ED1F631F6984}" type="slidenum">
              <a:rPr lang="en-US"/>
              <a:pPr>
                <a:defRPr/>
              </a:pPr>
              <a:t>‹#›</a:t>
            </a:fld>
            <a:endParaRPr lang="en-US" dirty="0"/>
          </a:p>
        </p:txBody>
      </p:sp>
    </p:spTree>
    <p:extLst>
      <p:ext uri="{BB962C8B-B14F-4D97-AF65-F5344CB8AC3E}">
        <p14:creationId xmlns:p14="http://schemas.microsoft.com/office/powerpoint/2010/main" val="4669912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pic>
        <p:nvPicPr>
          <p:cNvPr id="4"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bwMode="auto">
          <a:xfrm>
            <a:off x="0" y="5029200"/>
            <a:ext cx="9144000" cy="114300"/>
          </a:xfrm>
          <a:prstGeom prst="rect">
            <a:avLst/>
          </a:prstGeom>
          <a:solidFill>
            <a:schemeClr val="accent1"/>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19050" tIns="19050" rIns="19050" bIns="19050" anchor="ctr"/>
          <a:lstStyle/>
          <a:p>
            <a:pPr marL="85723" defTabSz="408194" fontAlgn="auto">
              <a:spcBef>
                <a:spcPts val="0"/>
              </a:spcBef>
              <a:spcAft>
                <a:spcPts val="0"/>
              </a:spcAft>
              <a:defRPr/>
            </a:pPr>
            <a:endParaRPr lang="en-US">
              <a:latin typeface="+mn-lt"/>
              <a:ea typeface="+mn-ea"/>
              <a:cs typeface="Helvetica Light" charset="0"/>
            </a:endParaRPr>
          </a:p>
        </p:txBody>
      </p:sp>
      <p:pic>
        <p:nvPicPr>
          <p:cNvPr id="6"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28063" y="3175"/>
            <a:ext cx="371475" cy="3714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45113" y="2646540"/>
            <a:ext cx="8251278" cy="619365"/>
          </a:xfrm>
        </p:spPr>
        <p:txBody>
          <a:bodyPr anchor="b"/>
          <a:lstStyle>
            <a:lvl1pPr algn="l">
              <a:defRPr sz="3400" b="1" cap="none">
                <a:solidFill>
                  <a:srgbClr val="8CB425"/>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45113" y="3269276"/>
            <a:ext cx="8251278" cy="475199"/>
          </a:xfrm>
        </p:spPr>
        <p:txBody>
          <a:bodyPr/>
          <a:lstStyle>
            <a:lvl1pPr marL="0" indent="0">
              <a:buNone/>
              <a:defRPr sz="2000">
                <a:solidFill>
                  <a:schemeClr val="bg1"/>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609365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8" name="Picture Placeholder 8"/>
          <p:cNvSpPr>
            <a:spLocks noGrp="1"/>
          </p:cNvSpPr>
          <p:nvPr>
            <p:ph type="pic" sz="quarter" idx="14" hasCustomPrompt="1"/>
          </p:nvPr>
        </p:nvSpPr>
        <p:spPr>
          <a:xfrm>
            <a:off x="0" y="0"/>
            <a:ext cx="9144000" cy="5143500"/>
          </a:xfrm>
          <a:ln>
            <a:noFill/>
          </a:ln>
        </p:spPr>
        <p:txBody>
          <a:bodyPr rtlCol="0" anchor="ctr">
            <a:noAutofit/>
          </a:bodyPr>
          <a:lstStyle>
            <a:lvl1pPr marL="0" indent="0" algn="ctr">
              <a:buNone/>
              <a:defRPr baseline="0">
                <a:solidFill>
                  <a:srgbClr val="FFFFFF"/>
                </a:solidFill>
              </a:defRPr>
            </a:lvl1pPr>
          </a:lstStyle>
          <a:p>
            <a:pPr lvl="0"/>
            <a:r>
              <a:rPr lang="en-US" noProof="0" dirty="0" smtClean="0"/>
              <a:t>Drag picture over</a:t>
            </a:r>
            <a:br>
              <a:rPr lang="en-US" noProof="0" dirty="0" smtClean="0"/>
            </a:br>
            <a:r>
              <a:rPr lang="en-US" noProof="0" dirty="0" smtClean="0"/>
              <a:t>or click icon to add. </a:t>
            </a:r>
            <a:br>
              <a:rPr lang="en-US" noProof="0" dirty="0" smtClean="0"/>
            </a:br>
            <a:r>
              <a:rPr lang="en-US" noProof="0" dirty="0" smtClean="0"/>
              <a:t>Send photo to back</a:t>
            </a:r>
            <a:br>
              <a:rPr lang="en-US" noProof="0" dirty="0" smtClean="0"/>
            </a:br>
            <a:r>
              <a:rPr lang="en-US" noProof="0" dirty="0" smtClean="0"/>
              <a:t>after placement.</a:t>
            </a:r>
          </a:p>
        </p:txBody>
      </p:sp>
      <p:sp>
        <p:nvSpPr>
          <p:cNvPr id="2" name="Title 1"/>
          <p:cNvSpPr>
            <a:spLocks noGrp="1"/>
          </p:cNvSpPr>
          <p:nvPr>
            <p:ph type="title"/>
          </p:nvPr>
        </p:nvSpPr>
        <p:spPr>
          <a:xfrm>
            <a:off x="545113" y="2646540"/>
            <a:ext cx="8251278" cy="619365"/>
          </a:xfrm>
        </p:spPr>
        <p:txBody>
          <a:bodyPr anchor="b"/>
          <a:lstStyle>
            <a:lvl1pPr algn="l">
              <a:defRPr sz="3400" b="1" cap="none">
                <a:solidFill>
                  <a:srgbClr val="8CB425"/>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45113" y="3269276"/>
            <a:ext cx="8251278" cy="475199"/>
          </a:xfrm>
        </p:spPr>
        <p:txBody>
          <a:bodyPr/>
          <a:lstStyle>
            <a:lvl1pPr marL="0" indent="0">
              <a:buNone/>
              <a:defRPr sz="2000">
                <a:solidFill>
                  <a:schemeClr val="bg1"/>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
        <p:nvSpPr>
          <p:cNvPr id="5" name="Rectangle 4"/>
          <p:cNvSpPr/>
          <p:nvPr/>
        </p:nvSpPr>
        <p:spPr bwMode="auto">
          <a:xfrm>
            <a:off x="0" y="5029200"/>
            <a:ext cx="9144000" cy="114300"/>
          </a:xfrm>
          <a:prstGeom prst="rect">
            <a:avLst/>
          </a:prstGeom>
          <a:solidFill>
            <a:schemeClr val="accent1"/>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19050" tIns="19050" rIns="19050" bIns="19050" anchor="ctr"/>
          <a:lstStyle/>
          <a:p>
            <a:pPr marL="85723" defTabSz="408194" fontAlgn="auto">
              <a:spcBef>
                <a:spcPts val="0"/>
              </a:spcBef>
              <a:spcAft>
                <a:spcPts val="0"/>
              </a:spcAft>
              <a:defRPr/>
            </a:pPr>
            <a:endParaRPr lang="en-US">
              <a:latin typeface="+mn-lt"/>
              <a:ea typeface="+mn-ea"/>
              <a:cs typeface="Helvetica Light" charset="0"/>
            </a:endParaRPr>
          </a:p>
        </p:txBody>
      </p:sp>
    </p:spTree>
    <p:extLst>
      <p:ext uri="{BB962C8B-B14F-4D97-AF65-F5344CB8AC3E}">
        <p14:creationId xmlns:p14="http://schemas.microsoft.com/office/powerpoint/2010/main" val="2556374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 Stacked 2">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bwMode="auto">
          <a:xfrm>
            <a:off x="0" y="5029200"/>
            <a:ext cx="9144000" cy="114300"/>
          </a:xfrm>
          <a:prstGeom prst="rect">
            <a:avLst/>
          </a:prstGeom>
          <a:solidFill>
            <a:schemeClr val="accent1"/>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19050" tIns="19050" rIns="19050" bIns="19050" anchor="ctr"/>
          <a:lstStyle/>
          <a:p>
            <a:pPr marL="85723" defTabSz="408194" fontAlgn="auto">
              <a:spcBef>
                <a:spcPts val="0"/>
              </a:spcBef>
              <a:spcAft>
                <a:spcPts val="0"/>
              </a:spcAft>
              <a:defRPr/>
            </a:pPr>
            <a:endParaRPr lang="en-US">
              <a:latin typeface="+mn-lt"/>
              <a:ea typeface="+mn-ea"/>
              <a:cs typeface="Helvetica Light" charset="0"/>
            </a:endParaRPr>
          </a:p>
        </p:txBody>
      </p:sp>
      <p:sp>
        <p:nvSpPr>
          <p:cNvPr id="2" name="Title 1"/>
          <p:cNvSpPr>
            <a:spLocks noGrp="1"/>
          </p:cNvSpPr>
          <p:nvPr>
            <p:ph type="title"/>
          </p:nvPr>
        </p:nvSpPr>
        <p:spPr>
          <a:xfrm>
            <a:off x="545113" y="995551"/>
            <a:ext cx="8251278" cy="619365"/>
          </a:xfrm>
        </p:spPr>
        <p:txBody>
          <a:bodyPr anchor="b"/>
          <a:lstStyle>
            <a:lvl1pPr algn="l">
              <a:defRPr sz="3400" b="1" cap="none">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45113" y="1614916"/>
            <a:ext cx="8251278" cy="349351"/>
          </a:xfrm>
        </p:spPr>
        <p:txBody>
          <a:bodyPr/>
          <a:lstStyle>
            <a:lvl1pPr marL="0" indent="0">
              <a:buNone/>
              <a:defRPr sz="2000">
                <a:solidFill>
                  <a:srgbClr val="8CB425"/>
                </a:solidFill>
              </a:defRPr>
            </a:lvl1pPr>
            <a:lvl2pPr marL="408194" indent="0">
              <a:buNone/>
              <a:defRPr sz="1600">
                <a:solidFill>
                  <a:schemeClr val="tx1">
                    <a:tint val="75000"/>
                  </a:schemeClr>
                </a:solidFill>
              </a:defRPr>
            </a:lvl2pPr>
            <a:lvl3pPr marL="816388" indent="0">
              <a:buNone/>
              <a:defRPr sz="1400">
                <a:solidFill>
                  <a:schemeClr val="tx1">
                    <a:tint val="75000"/>
                  </a:schemeClr>
                </a:solidFill>
              </a:defRPr>
            </a:lvl3pPr>
            <a:lvl4pPr marL="1224582" indent="0">
              <a:buNone/>
              <a:defRPr sz="1300">
                <a:solidFill>
                  <a:schemeClr val="tx1">
                    <a:tint val="75000"/>
                  </a:schemeClr>
                </a:solidFill>
              </a:defRPr>
            </a:lvl4pPr>
            <a:lvl5pPr marL="1632776" indent="0">
              <a:buNone/>
              <a:defRPr sz="1300">
                <a:solidFill>
                  <a:schemeClr val="tx1">
                    <a:tint val="75000"/>
                  </a:schemeClr>
                </a:solidFill>
              </a:defRPr>
            </a:lvl5pPr>
            <a:lvl6pPr marL="2040969" indent="0">
              <a:buNone/>
              <a:defRPr sz="1300">
                <a:solidFill>
                  <a:schemeClr val="tx1">
                    <a:tint val="75000"/>
                  </a:schemeClr>
                </a:solidFill>
              </a:defRPr>
            </a:lvl6pPr>
            <a:lvl7pPr marL="2449163" indent="0">
              <a:buNone/>
              <a:defRPr sz="1300">
                <a:solidFill>
                  <a:schemeClr val="tx1">
                    <a:tint val="75000"/>
                  </a:schemeClr>
                </a:solidFill>
              </a:defRPr>
            </a:lvl7pPr>
            <a:lvl8pPr marL="2857357" indent="0">
              <a:buNone/>
              <a:defRPr sz="1300">
                <a:solidFill>
                  <a:schemeClr val="tx1">
                    <a:tint val="75000"/>
                  </a:schemeClr>
                </a:solidFill>
              </a:defRPr>
            </a:lvl8pPr>
            <a:lvl9pPr marL="3265551" indent="0">
              <a:buNone/>
              <a:defRPr sz="1300">
                <a:solidFill>
                  <a:schemeClr val="tx1">
                    <a:tint val="75000"/>
                  </a:schemeClr>
                </a:solidFill>
              </a:defRPr>
            </a:lvl9pPr>
          </a:lstStyle>
          <a:p>
            <a:pPr lvl="0"/>
            <a:r>
              <a:rPr lang="en-US" smtClean="0"/>
              <a:t>Click to edit Master text styles</a:t>
            </a:r>
          </a:p>
        </p:txBody>
      </p:sp>
      <p:sp>
        <p:nvSpPr>
          <p:cNvPr id="8" name="Picture Placeholder 8"/>
          <p:cNvSpPr>
            <a:spLocks noGrp="1"/>
          </p:cNvSpPr>
          <p:nvPr>
            <p:ph type="pic" sz="quarter" idx="14" hasCustomPrompt="1"/>
          </p:nvPr>
        </p:nvSpPr>
        <p:spPr>
          <a:xfrm>
            <a:off x="0" y="2514240"/>
            <a:ext cx="9144000" cy="2514960"/>
          </a:xfrm>
          <a:ln>
            <a:noFill/>
          </a:ln>
        </p:spPr>
        <p:txBody>
          <a:bodyPr rtlCol="0" anchor="ctr">
            <a:noAutofit/>
          </a:bodyPr>
          <a:lstStyle>
            <a:lvl1pPr marL="0" indent="0" algn="ctr">
              <a:buNone/>
              <a:defRPr baseline="0">
                <a:solidFill>
                  <a:srgbClr val="FFFFFF"/>
                </a:solidFill>
              </a:defRPr>
            </a:lvl1pPr>
          </a:lstStyle>
          <a:p>
            <a:pPr lvl="0"/>
            <a:r>
              <a:rPr lang="en-US" noProof="0" dirty="0" smtClean="0"/>
              <a:t>Drag picture over</a:t>
            </a:r>
            <a:br>
              <a:rPr lang="en-US" noProof="0" dirty="0" smtClean="0"/>
            </a:br>
            <a:r>
              <a:rPr lang="en-US" noProof="0" dirty="0" smtClean="0"/>
              <a:t>or click icon to add. </a:t>
            </a:r>
          </a:p>
        </p:txBody>
      </p:sp>
    </p:spTree>
    <p:extLst>
      <p:ext uri="{BB962C8B-B14F-4D97-AF65-F5344CB8AC3E}">
        <p14:creationId xmlns:p14="http://schemas.microsoft.com/office/powerpoint/2010/main" val="3727675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Agenda Slide_Add Image">
    <p:bg>
      <p:bgPr>
        <a:solidFill>
          <a:schemeClr val="tx2"/>
        </a:solidFill>
        <a:effectLst/>
      </p:bgPr>
    </p:bg>
    <p:spTree>
      <p:nvGrpSpPr>
        <p:cNvPr id="1" name=""/>
        <p:cNvGrpSpPr/>
        <p:nvPr/>
      </p:nvGrpSpPr>
      <p:grpSpPr>
        <a:xfrm>
          <a:off x="0" y="0"/>
          <a:ext cx="0" cy="0"/>
          <a:chOff x="0" y="0"/>
          <a:chExt cx="0" cy="0"/>
        </a:xfrm>
      </p:grpSpPr>
      <p:sp>
        <p:nvSpPr>
          <p:cNvPr id="5" name="Rectangle 4"/>
          <p:cNvSpPr/>
          <p:nvPr/>
        </p:nvSpPr>
        <p:spPr>
          <a:xfrm>
            <a:off x="3800475" y="0"/>
            <a:ext cx="5343525"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08194" fontAlgn="auto">
              <a:spcBef>
                <a:spcPts val="0"/>
              </a:spcBef>
              <a:spcAft>
                <a:spcPts val="0"/>
              </a:spcAft>
              <a:defRPr/>
            </a:pPr>
            <a:endParaRPr lang="en-US" dirty="0"/>
          </a:p>
        </p:txBody>
      </p:sp>
      <p:sp>
        <p:nvSpPr>
          <p:cNvPr id="6" name="Picture Placeholder 8"/>
          <p:cNvSpPr>
            <a:spLocks noGrp="1"/>
          </p:cNvSpPr>
          <p:nvPr>
            <p:ph type="pic" sz="quarter" idx="13" hasCustomPrompt="1"/>
          </p:nvPr>
        </p:nvSpPr>
        <p:spPr>
          <a:xfrm>
            <a:off x="0" y="0"/>
            <a:ext cx="3800475" cy="5143499"/>
          </a:xfrm>
          <a:ln>
            <a:noFill/>
          </a:ln>
        </p:spPr>
        <p:txBody>
          <a:bodyPr rtlCol="0" anchor="ctr">
            <a:noAutofit/>
          </a:bodyPr>
          <a:lstStyle>
            <a:lvl1pPr marL="0" indent="0" algn="ctr">
              <a:buNone/>
              <a:defRPr baseline="0">
                <a:solidFill>
                  <a:srgbClr val="FFFFFF"/>
                </a:solidFill>
              </a:defRPr>
            </a:lvl1pPr>
          </a:lstStyle>
          <a:p>
            <a:pPr lvl="0"/>
            <a:r>
              <a:rPr lang="en-US" noProof="0" dirty="0" smtClean="0"/>
              <a:t>Drag picture over</a:t>
            </a:r>
            <a:br>
              <a:rPr lang="en-US" noProof="0" dirty="0" smtClean="0"/>
            </a:br>
            <a:r>
              <a:rPr lang="en-US" noProof="0" dirty="0" smtClean="0"/>
              <a:t>or click icon to add. </a:t>
            </a:r>
          </a:p>
        </p:txBody>
      </p:sp>
      <p:sp>
        <p:nvSpPr>
          <p:cNvPr id="8" name="Title 1"/>
          <p:cNvSpPr>
            <a:spLocks noGrp="1"/>
          </p:cNvSpPr>
          <p:nvPr>
            <p:ph type="title"/>
          </p:nvPr>
        </p:nvSpPr>
        <p:spPr>
          <a:xfrm>
            <a:off x="4319939" y="405001"/>
            <a:ext cx="4563712" cy="511920"/>
          </a:xfrm>
        </p:spPr>
        <p:txBody>
          <a:bodyPr/>
          <a:lstStyle>
            <a:lvl1pPr>
              <a:defRPr>
                <a:solidFill>
                  <a:schemeClr val="bg1"/>
                </a:solidFill>
              </a:defRPr>
            </a:lvl1pPr>
          </a:lstStyle>
          <a:p>
            <a:r>
              <a:rPr lang="en-US" smtClean="0"/>
              <a:t>Click to edit Master title style</a:t>
            </a:r>
            <a:endParaRPr lang="en-US" dirty="0"/>
          </a:p>
        </p:txBody>
      </p:sp>
      <p:sp>
        <p:nvSpPr>
          <p:cNvPr id="9" name="Content Placeholder 7"/>
          <p:cNvSpPr>
            <a:spLocks noGrp="1"/>
          </p:cNvSpPr>
          <p:nvPr>
            <p:ph sz="quarter" idx="10"/>
          </p:nvPr>
        </p:nvSpPr>
        <p:spPr>
          <a:xfrm>
            <a:off x="4319588" y="1030288"/>
            <a:ext cx="4564062" cy="3906837"/>
          </a:xfrm>
        </p:spPr>
        <p:txBody>
          <a:bodyPr/>
          <a:lstStyle>
            <a:lvl1pPr>
              <a:buClr>
                <a:schemeClr val="bg2"/>
              </a:buClr>
              <a:defRPr>
                <a:solidFill>
                  <a:schemeClr val="bg1"/>
                </a:solidFill>
              </a:defRPr>
            </a:lvl1pPr>
            <a:lvl2pPr marL="479425" indent="-180975">
              <a:buClr>
                <a:schemeClr val="bg2"/>
              </a:buClr>
              <a:defRPr>
                <a:solidFill>
                  <a:schemeClr val="bg1"/>
                </a:solidFill>
              </a:defRPr>
            </a:lvl2pPr>
            <a:lvl3pPr marL="654050" indent="-174625">
              <a:buClr>
                <a:schemeClr val="bg2"/>
              </a:buClr>
              <a:defRPr>
                <a:solidFill>
                  <a:schemeClr val="bg1"/>
                </a:solidFill>
              </a:defRPr>
            </a:lvl3pPr>
            <a:lvl4pPr marL="777875" indent="-180975">
              <a:buClr>
                <a:schemeClr val="bg2"/>
              </a:buClr>
              <a:defRPr>
                <a:solidFill>
                  <a:schemeClr val="bg1"/>
                </a:solidFill>
              </a:defRPr>
            </a:lvl4pPr>
            <a:lvl5pPr marL="952500" indent="-174625">
              <a:buClr>
                <a:schemeClr val="bg2"/>
              </a:buClr>
              <a:tabLst/>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31549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tabLst/>
              <a:defRPr/>
            </a:lvl2pPr>
          </a:lstStyle>
          <a:p>
            <a:pPr lvl="0"/>
            <a:r>
              <a:rPr lang="en-US" smtClean="0"/>
              <a:t>Click to edit Master text styles</a:t>
            </a:r>
          </a:p>
          <a:p>
            <a:pPr lvl="1"/>
            <a:r>
              <a:rPr lang="en-US" smtClean="0"/>
              <a:t>Second level</a:t>
            </a:r>
          </a:p>
          <a:p>
            <a:pPr lvl="2"/>
            <a:r>
              <a:rPr lang="en-US" smtClean="0"/>
              <a:t>Third level</a:t>
            </a:r>
          </a:p>
        </p:txBody>
      </p:sp>
      <p:sp>
        <p:nvSpPr>
          <p:cNvPr id="4" name="Footer Placeholder 4"/>
          <p:cNvSpPr>
            <a:spLocks noGrp="1"/>
          </p:cNvSpPr>
          <p:nvPr>
            <p:ph type="ftr" sz="quarter" idx="10"/>
          </p:nvPr>
        </p:nvSpPr>
        <p:spPr/>
        <p:txBody>
          <a:bodyPr/>
          <a:lstStyle>
            <a:lvl1pPr>
              <a:defRPr/>
            </a:lvl1pPr>
          </a:lstStyle>
          <a:p>
            <a:pPr>
              <a:defRPr/>
            </a:pPr>
            <a:r>
              <a:rPr lang="en-US"/>
              <a:t>Footer or source – Delete if not using</a:t>
            </a:r>
          </a:p>
        </p:txBody>
      </p:sp>
      <p:sp>
        <p:nvSpPr>
          <p:cNvPr id="5" name="Slide Number Placeholder 5"/>
          <p:cNvSpPr>
            <a:spLocks noGrp="1"/>
          </p:cNvSpPr>
          <p:nvPr>
            <p:ph type="sldNum" sz="quarter" idx="11"/>
          </p:nvPr>
        </p:nvSpPr>
        <p:spPr/>
        <p:txBody>
          <a:bodyPr/>
          <a:lstStyle>
            <a:lvl1pPr>
              <a:defRPr/>
            </a:lvl1pPr>
          </a:lstStyle>
          <a:p>
            <a:pPr>
              <a:defRPr/>
            </a:pPr>
            <a:fld id="{80ACA8C3-73D2-714B-8C89-806DA360C9FE}" type="slidenum">
              <a:rPr lang="en-US"/>
              <a:pPr>
                <a:defRPr/>
              </a:pPr>
              <a:t>‹#›</a:t>
            </a:fld>
            <a:endParaRPr lang="en-US" dirty="0"/>
          </a:p>
        </p:txBody>
      </p:sp>
    </p:spTree>
    <p:extLst>
      <p:ext uri="{BB962C8B-B14F-4D97-AF65-F5344CB8AC3E}">
        <p14:creationId xmlns:p14="http://schemas.microsoft.com/office/powerpoint/2010/main" val="124199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8463" y="779928"/>
            <a:ext cx="4321736" cy="3827351"/>
          </a:xfrm>
        </p:spPr>
        <p:txBody>
          <a:bodyPr/>
          <a:lstStyle>
            <a:lvl1pPr>
              <a:defRPr sz="20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5" name="Footer Placeholder 4"/>
          <p:cNvSpPr>
            <a:spLocks noGrp="1"/>
          </p:cNvSpPr>
          <p:nvPr>
            <p:ph type="ftr" sz="quarter" idx="10"/>
          </p:nvPr>
        </p:nvSpPr>
        <p:spPr/>
        <p:txBody>
          <a:bodyPr/>
          <a:lstStyle>
            <a:lvl1pPr>
              <a:defRPr/>
            </a:lvl1pPr>
          </a:lstStyle>
          <a:p>
            <a:pPr>
              <a:defRPr/>
            </a:pPr>
            <a:r>
              <a:rPr lang="en-US"/>
              <a:t>Footer or source – Delete if not using</a:t>
            </a:r>
          </a:p>
        </p:txBody>
      </p:sp>
      <p:sp>
        <p:nvSpPr>
          <p:cNvPr id="6" name="Slide Number Placeholder 5"/>
          <p:cNvSpPr>
            <a:spLocks noGrp="1"/>
          </p:cNvSpPr>
          <p:nvPr>
            <p:ph type="sldNum" sz="quarter" idx="11"/>
          </p:nvPr>
        </p:nvSpPr>
        <p:spPr/>
        <p:txBody>
          <a:bodyPr/>
          <a:lstStyle>
            <a:lvl1pPr>
              <a:defRPr/>
            </a:lvl1pPr>
          </a:lstStyle>
          <a:p>
            <a:pPr>
              <a:defRPr/>
            </a:pPr>
            <a:fld id="{31666E88-8C72-2A47-8664-CE3AE14A2B01}" type="slidenum">
              <a:rPr lang="en-US"/>
              <a:pPr>
                <a:defRPr/>
              </a:pPr>
              <a:t>‹#›</a:t>
            </a:fld>
            <a:endParaRPr lang="en-US" dirty="0"/>
          </a:p>
        </p:txBody>
      </p:sp>
      <p:sp>
        <p:nvSpPr>
          <p:cNvPr id="7" name="Content Placeholder 2"/>
          <p:cNvSpPr>
            <a:spLocks noGrp="1"/>
          </p:cNvSpPr>
          <p:nvPr>
            <p:ph sz="half" idx="12"/>
          </p:nvPr>
        </p:nvSpPr>
        <p:spPr>
          <a:xfrm>
            <a:off x="4674627" y="775776"/>
            <a:ext cx="4321736" cy="3827351"/>
          </a:xfrm>
        </p:spPr>
        <p:txBody>
          <a:bodyPr/>
          <a:lstStyle>
            <a:lvl1pPr>
              <a:defRPr sz="20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26767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with Content - Blank">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4763"/>
            <a:ext cx="2654300" cy="5029201"/>
          </a:xfrm>
          <a:prstGeom prst="rect">
            <a:avLst/>
          </a:prstGeom>
          <a:solidFill>
            <a:srgbClr val="252525"/>
          </a:solidFill>
          <a:ln>
            <a:noFill/>
          </a:ln>
          <a:extLst>
            <a:ext uri="{91240B29-F687-4f45-9708-019B960494DF}">
              <a14:hiddenLine xmlns:a14="http://schemas.microsoft.com/office/drawing/2010/main" xmlns="" w="25400">
                <a:solidFill>
                  <a:srgbClr val="000000"/>
                </a:solidFill>
                <a:miter lim="0"/>
                <a:headEnd/>
                <a:tailEnd/>
              </a14:hiddenLine>
            </a:ext>
          </a:extLst>
        </p:spPr>
        <p:txBody>
          <a:bodyPr lIns="19050" tIns="19050" rIns="19050" bIns="19050" anchor="ctr"/>
          <a:lstStyle/>
          <a:p>
            <a:pPr marL="84138"/>
            <a:endParaRPr lang="en-US">
              <a:cs typeface="Helvetica Light" charset="0"/>
            </a:endParaRPr>
          </a:p>
        </p:txBody>
      </p:sp>
      <p:sp>
        <p:nvSpPr>
          <p:cNvPr id="9" name="Picture Placeholder 8"/>
          <p:cNvSpPr>
            <a:spLocks noGrp="1"/>
          </p:cNvSpPr>
          <p:nvPr>
            <p:ph type="pic" sz="quarter" idx="13" hasCustomPrompt="1"/>
          </p:nvPr>
        </p:nvSpPr>
        <p:spPr>
          <a:xfrm>
            <a:off x="-22613" y="0"/>
            <a:ext cx="2657475" cy="5032375"/>
          </a:xfrm>
        </p:spPr>
        <p:txBody>
          <a:bodyPr rtlCol="0" anchor="ctr">
            <a:noAutofit/>
          </a:bodyPr>
          <a:lstStyle>
            <a:lvl1pPr marL="0" indent="0" algn="ctr">
              <a:buNone/>
              <a:defRPr baseline="0">
                <a:solidFill>
                  <a:srgbClr val="FFFFFF"/>
                </a:solidFill>
              </a:defRPr>
            </a:lvl1pPr>
          </a:lstStyle>
          <a:p>
            <a:pPr lvl="0"/>
            <a:r>
              <a:rPr lang="en-US" noProof="0" dirty="0" smtClean="0"/>
              <a:t>Drag picture over</a:t>
            </a:r>
            <a:br>
              <a:rPr lang="en-US" noProof="0" dirty="0" smtClean="0"/>
            </a:br>
            <a:r>
              <a:rPr lang="en-US" noProof="0" dirty="0" smtClean="0"/>
              <a:t>or click icon to add.</a:t>
            </a:r>
          </a:p>
        </p:txBody>
      </p:sp>
      <p:sp>
        <p:nvSpPr>
          <p:cNvPr id="2" name="Title 1"/>
          <p:cNvSpPr>
            <a:spLocks noGrp="1"/>
          </p:cNvSpPr>
          <p:nvPr>
            <p:ph type="title"/>
          </p:nvPr>
        </p:nvSpPr>
        <p:spPr>
          <a:xfrm>
            <a:off x="2851355" y="329842"/>
            <a:ext cx="5792020" cy="78704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851354" y="1116889"/>
            <a:ext cx="5792021" cy="3223618"/>
          </a:xfrm>
        </p:spPr>
        <p:txBody>
          <a:bodyPr/>
          <a:lstStyle>
            <a:lvl1pPr>
              <a:defRPr sz="2000"/>
            </a:lvl1pPr>
            <a:lvl2pPr>
              <a:defRPr sz="1600"/>
            </a:lvl2pPr>
            <a:lvl3pPr>
              <a:defRPr sz="14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p:txBody>
      </p:sp>
      <p:sp>
        <p:nvSpPr>
          <p:cNvPr id="6" name="Footer Placeholder 5"/>
          <p:cNvSpPr>
            <a:spLocks noGrp="1"/>
          </p:cNvSpPr>
          <p:nvPr>
            <p:ph type="ftr" sz="quarter" idx="14"/>
          </p:nvPr>
        </p:nvSpPr>
        <p:spPr>
          <a:xfrm>
            <a:off x="2851150" y="4757738"/>
            <a:ext cx="2895600" cy="150812"/>
          </a:xfrm>
        </p:spPr>
        <p:txBody>
          <a:bodyPr/>
          <a:lstStyle>
            <a:lvl1pPr>
              <a:defRPr/>
            </a:lvl1pPr>
          </a:lstStyle>
          <a:p>
            <a:pPr>
              <a:defRPr/>
            </a:pPr>
            <a:r>
              <a:rPr lang="en-US"/>
              <a:t>Footer or source – Delete if not using</a:t>
            </a:r>
          </a:p>
        </p:txBody>
      </p:sp>
      <p:sp>
        <p:nvSpPr>
          <p:cNvPr id="7" name="Slide Number Placeholder 6"/>
          <p:cNvSpPr>
            <a:spLocks noGrp="1"/>
          </p:cNvSpPr>
          <p:nvPr>
            <p:ph type="sldNum" sz="quarter" idx="15"/>
          </p:nvPr>
        </p:nvSpPr>
        <p:spPr/>
        <p:txBody>
          <a:bodyPr/>
          <a:lstStyle>
            <a:lvl1pPr>
              <a:defRPr/>
            </a:lvl1pPr>
          </a:lstStyle>
          <a:p>
            <a:pPr>
              <a:defRPr/>
            </a:pPr>
            <a:fld id="{3999BA60-6255-9A48-8928-96D8F4DF7CF2}" type="slidenum">
              <a:rPr lang="en-US"/>
              <a:pPr>
                <a:defRPr/>
              </a:pPr>
              <a:t>‹#›</a:t>
            </a:fld>
            <a:endParaRPr lang="en-US" dirty="0"/>
          </a:p>
        </p:txBody>
      </p:sp>
    </p:spTree>
    <p:extLst>
      <p:ext uri="{BB962C8B-B14F-4D97-AF65-F5344CB8AC3E}">
        <p14:creationId xmlns:p14="http://schemas.microsoft.com/office/powerpoint/2010/main" val="1305329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Only  - Full Page">
    <p:bg>
      <p:bgPr>
        <a:solidFill>
          <a:schemeClr val="tx2"/>
        </a:solidFill>
        <a:effectLst/>
      </p:bgPr>
    </p:bg>
    <p:spTree>
      <p:nvGrpSpPr>
        <p:cNvPr id="1" name=""/>
        <p:cNvGrpSpPr/>
        <p:nvPr/>
      </p:nvGrpSpPr>
      <p:grpSpPr>
        <a:xfrm>
          <a:off x="0" y="0"/>
          <a:ext cx="0" cy="0"/>
          <a:chOff x="0" y="0"/>
          <a:chExt cx="0" cy="0"/>
        </a:xfrm>
      </p:grpSpPr>
      <p:sp>
        <p:nvSpPr>
          <p:cNvPr id="6" name="Picture Placeholder 8"/>
          <p:cNvSpPr>
            <a:spLocks noGrp="1"/>
          </p:cNvSpPr>
          <p:nvPr>
            <p:ph type="pic" sz="quarter" idx="13" hasCustomPrompt="1"/>
          </p:nvPr>
        </p:nvSpPr>
        <p:spPr>
          <a:xfrm>
            <a:off x="0" y="0"/>
            <a:ext cx="9144000" cy="5143500"/>
          </a:xfrm>
          <a:ln>
            <a:noFill/>
          </a:ln>
        </p:spPr>
        <p:txBody>
          <a:bodyPr rtlCol="0" anchor="ctr">
            <a:noAutofit/>
          </a:bodyPr>
          <a:lstStyle>
            <a:lvl1pPr marL="0" indent="0" algn="ctr">
              <a:buNone/>
              <a:defRPr sz="2800" baseline="0">
                <a:solidFill>
                  <a:schemeClr val="bg1"/>
                </a:solidFill>
              </a:defRPr>
            </a:lvl1pPr>
          </a:lstStyle>
          <a:p>
            <a:pPr lvl="0"/>
            <a:r>
              <a:rPr lang="en-US" noProof="0" dirty="0" smtClean="0"/>
              <a:t>Drag picture over</a:t>
            </a:r>
            <a:br>
              <a:rPr lang="en-US" noProof="0" dirty="0" smtClean="0"/>
            </a:br>
            <a:r>
              <a:rPr lang="en-US" noProof="0" dirty="0" smtClean="0"/>
              <a:t>or click icon to add.</a:t>
            </a:r>
          </a:p>
        </p:txBody>
      </p:sp>
    </p:spTree>
    <p:extLst>
      <p:ext uri="{BB962C8B-B14F-4D97-AF65-F5344CB8AC3E}">
        <p14:creationId xmlns:p14="http://schemas.microsoft.com/office/powerpoint/2010/main" val="11463572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n-US"/>
              <a:t>Footer or source – Delete if not using</a:t>
            </a:r>
          </a:p>
        </p:txBody>
      </p:sp>
      <p:sp>
        <p:nvSpPr>
          <p:cNvPr id="4" name="Slide Number Placeholder 5"/>
          <p:cNvSpPr>
            <a:spLocks noGrp="1"/>
          </p:cNvSpPr>
          <p:nvPr>
            <p:ph type="sldNum" sz="quarter" idx="11"/>
          </p:nvPr>
        </p:nvSpPr>
        <p:spPr/>
        <p:txBody>
          <a:bodyPr/>
          <a:lstStyle>
            <a:lvl1pPr>
              <a:defRPr/>
            </a:lvl1pPr>
          </a:lstStyle>
          <a:p>
            <a:pPr>
              <a:defRPr/>
            </a:pPr>
            <a:fld id="{7B4AE667-BC01-1044-87D7-2CDCB7B0D6BA}" type="slidenum">
              <a:rPr lang="en-US"/>
              <a:pPr>
                <a:defRPr/>
              </a:pPr>
              <a:t>‹#›</a:t>
            </a:fld>
            <a:endParaRPr lang="en-US" dirty="0"/>
          </a:p>
        </p:txBody>
      </p:sp>
    </p:spTree>
    <p:extLst>
      <p:ext uri="{BB962C8B-B14F-4D97-AF65-F5344CB8AC3E}">
        <p14:creationId xmlns:p14="http://schemas.microsoft.com/office/powerpoint/2010/main" val="3823932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68462" y="149041"/>
            <a:ext cx="8827901" cy="51192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39" tIns="40819" rIns="81639" bIns="40819" numCol="1" anchor="t"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168463" y="738721"/>
            <a:ext cx="8827900" cy="391392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39" tIns="40819" rIns="81639" bIns="40819" numCol="1" anchor="t" anchorCtr="0" compatLnSpc="1">
            <a:prstTxWarp prst="textNoShape">
              <a:avLst/>
            </a:prstTxWarp>
          </a:bodyPr>
          <a:lstStyle/>
          <a:p>
            <a:pPr lvl="0"/>
            <a:r>
              <a:rPr lang="en-US" dirty="0" smtClean="0"/>
              <a:t>Click to edit Master text styles</a:t>
            </a:r>
            <a:endParaRPr lang="en-US" dirty="0"/>
          </a:p>
          <a:p>
            <a:pPr lvl="1"/>
            <a:r>
              <a:rPr lang="en-US" dirty="0"/>
              <a:t>Second level</a:t>
            </a:r>
          </a:p>
          <a:p>
            <a:pPr lvl="2"/>
            <a:r>
              <a:rPr lang="en-US" dirty="0"/>
              <a:t>Third </a:t>
            </a:r>
            <a:r>
              <a:rPr lang="en-US" dirty="0" smtClean="0"/>
              <a:t>level</a:t>
            </a:r>
          </a:p>
          <a:p>
            <a:pPr lvl="3"/>
            <a:r>
              <a:rPr lang="en-US" dirty="0" smtClean="0"/>
              <a:t>Fourth Level	</a:t>
            </a:r>
          </a:p>
          <a:p>
            <a:pPr lvl="4"/>
            <a:r>
              <a:rPr lang="en-US" sz="1000" dirty="0" smtClean="0"/>
              <a:t>Fifth Level</a:t>
            </a:r>
            <a:endParaRPr lang="en-US" dirty="0"/>
          </a:p>
        </p:txBody>
      </p:sp>
      <p:sp>
        <p:nvSpPr>
          <p:cNvPr id="5" name="Footer Placeholder 4"/>
          <p:cNvSpPr>
            <a:spLocks noGrp="1"/>
          </p:cNvSpPr>
          <p:nvPr>
            <p:ph type="ftr" sz="quarter" idx="3"/>
          </p:nvPr>
        </p:nvSpPr>
        <p:spPr>
          <a:xfrm>
            <a:off x="401720" y="4777178"/>
            <a:ext cx="4135437" cy="141287"/>
          </a:xfrm>
          <a:prstGeom prst="rect">
            <a:avLst/>
          </a:prstGeom>
        </p:spPr>
        <p:txBody>
          <a:bodyPr vert="horz" lIns="0" tIns="0" rIns="0" bIns="0" rtlCol="0" anchor="t"/>
          <a:lstStyle>
            <a:lvl1pPr algn="l" defTabSz="408194" fontAlgn="auto">
              <a:lnSpc>
                <a:spcPct val="90000"/>
              </a:lnSpc>
              <a:spcBef>
                <a:spcPts val="0"/>
              </a:spcBef>
              <a:spcAft>
                <a:spcPts val="0"/>
              </a:spcAft>
              <a:defRPr sz="900">
                <a:solidFill>
                  <a:schemeClr val="tx1">
                    <a:tint val="75000"/>
                  </a:schemeClr>
                </a:solidFill>
                <a:latin typeface="+mn-lt"/>
                <a:ea typeface="+mn-ea"/>
                <a:cs typeface="+mn-cs"/>
              </a:defRPr>
            </a:lvl1pPr>
          </a:lstStyle>
          <a:p>
            <a:pPr>
              <a:defRPr/>
            </a:pPr>
            <a:r>
              <a:rPr lang="en-US" dirty="0"/>
              <a:t>Footer or source – Delete if not using</a:t>
            </a:r>
          </a:p>
        </p:txBody>
      </p:sp>
      <p:sp>
        <p:nvSpPr>
          <p:cNvPr id="6" name="Slide Number Placeholder 5"/>
          <p:cNvSpPr>
            <a:spLocks noGrp="1"/>
          </p:cNvSpPr>
          <p:nvPr>
            <p:ph type="sldNum" sz="quarter" idx="4"/>
          </p:nvPr>
        </p:nvSpPr>
        <p:spPr>
          <a:xfrm>
            <a:off x="168463" y="4768850"/>
            <a:ext cx="179388" cy="196850"/>
          </a:xfrm>
          <a:prstGeom prst="rect">
            <a:avLst/>
          </a:prstGeom>
        </p:spPr>
        <p:txBody>
          <a:bodyPr vert="horz" lIns="0" tIns="0" rIns="0" bIns="0" rtlCol="0" anchor="t"/>
          <a:lstStyle>
            <a:lvl1pPr algn="r" defTabSz="408194" fontAlgn="auto">
              <a:spcBef>
                <a:spcPts val="0"/>
              </a:spcBef>
              <a:spcAft>
                <a:spcPts val="0"/>
              </a:spcAft>
              <a:defRPr sz="900">
                <a:solidFill>
                  <a:schemeClr val="tx1">
                    <a:tint val="75000"/>
                  </a:schemeClr>
                </a:solidFill>
                <a:latin typeface="+mn-lt"/>
                <a:ea typeface="+mn-ea"/>
                <a:cs typeface="+mn-cs"/>
              </a:defRPr>
            </a:lvl1pPr>
          </a:lstStyle>
          <a:p>
            <a:pPr>
              <a:defRPr/>
            </a:pPr>
            <a:fld id="{554F5E84-B879-C346-892F-D26C7BF269C3}" type="slidenum">
              <a:rPr lang="en-US"/>
              <a:pPr>
                <a:defRPr/>
              </a:pPr>
              <a:t>‹#›</a:t>
            </a:fld>
            <a:endParaRPr lang="en-US" dirty="0"/>
          </a:p>
        </p:txBody>
      </p:sp>
      <p:sp>
        <p:nvSpPr>
          <p:cNvPr id="39" name="Rectangle 38"/>
          <p:cNvSpPr/>
          <p:nvPr/>
        </p:nvSpPr>
        <p:spPr bwMode="auto">
          <a:xfrm>
            <a:off x="0" y="5029200"/>
            <a:ext cx="9144000" cy="114300"/>
          </a:xfrm>
          <a:prstGeom prst="rect">
            <a:avLst/>
          </a:prstGeom>
          <a:solidFill>
            <a:schemeClr val="accent1"/>
          </a:solidFill>
          <a:ln w="25400" cap="flat" cmpd="sng" algn="ctr">
            <a:noFill/>
            <a:prstDash val="solid"/>
            <a:miter lim="0"/>
            <a:headEnd type="none" w="med" len="med"/>
            <a:tailEnd type="none" w="med" len="med"/>
          </a:ln>
          <a:effectLst>
            <a:outerShdw blurRad="38100" dist="25400" dir="5400000" algn="ctr" rotWithShape="0">
              <a:srgbClr val="000000">
                <a:alpha val="50000"/>
              </a:srgbClr>
            </a:outerShdw>
          </a:effectLst>
        </p:spPr>
        <p:txBody>
          <a:bodyPr lIns="19050" tIns="19050" rIns="19050" bIns="19050" anchor="ctr"/>
          <a:lstStyle/>
          <a:p>
            <a:pPr marL="85723" defTabSz="408194" fontAlgn="auto">
              <a:spcBef>
                <a:spcPts val="0"/>
              </a:spcBef>
              <a:spcAft>
                <a:spcPts val="0"/>
              </a:spcAft>
              <a:defRPr/>
            </a:pPr>
            <a:endParaRPr lang="en-US">
              <a:latin typeface="+mn-lt"/>
              <a:ea typeface="+mn-ea"/>
              <a:cs typeface="Helvetica Light" charset="0"/>
            </a:endParaRPr>
          </a:p>
        </p:txBody>
      </p:sp>
      <p:pic>
        <p:nvPicPr>
          <p:cNvPr id="2" name="Picture 1" descr="ancestryFULLcolor.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832323" y="4690909"/>
            <a:ext cx="1311677" cy="338291"/>
          </a:xfrm>
          <a:prstGeom prst="rect">
            <a:avLst/>
          </a:prstGeom>
        </p:spPr>
      </p:pic>
      <p:sp>
        <p:nvSpPr>
          <p:cNvPr id="3" name="TextBox 2"/>
          <p:cNvSpPr txBox="1"/>
          <p:nvPr/>
        </p:nvSpPr>
        <p:spPr>
          <a:xfrm>
            <a:off x="4280258" y="1039008"/>
            <a:ext cx="265480" cy="369332"/>
          </a:xfrm>
          <a:prstGeom prst="rect">
            <a:avLst/>
          </a:prstGeom>
          <a:noFill/>
        </p:spPr>
        <p:txBody>
          <a:bodyPr wrap="none" rtlCol="0">
            <a:spAutoFit/>
          </a:bodyPr>
          <a:lstStyle/>
          <a:p>
            <a:pPr marL="177800" indent="-177800">
              <a:buClr>
                <a:schemeClr val="accent1"/>
              </a:buClr>
              <a:buFont typeface="Arial"/>
              <a:buChar char="•"/>
            </a:pPr>
            <a:endParaRPr lang="en-US" sz="1800" dirty="0" smtClean="0"/>
          </a:p>
        </p:txBody>
      </p:sp>
    </p:spTree>
  </p:cSld>
  <p:clrMap bg1="lt1" tx1="dk1" bg2="lt2" tx2="dk2" accent1="accent1" accent2="accent2" accent3="accent3" accent4="accent4" accent5="accent5" accent6="accent6" hlink="hlink" folHlink="folHlink"/>
  <p:sldLayoutIdLst>
    <p:sldLayoutId id="2147483740" r:id="rId1"/>
    <p:sldLayoutId id="2147483726" r:id="rId2"/>
    <p:sldLayoutId id="2147483728" r:id="rId3"/>
    <p:sldLayoutId id="2147483730" r:id="rId4"/>
    <p:sldLayoutId id="2147483722" r:id="rId5"/>
    <p:sldLayoutId id="2147483723" r:id="rId6"/>
    <p:sldLayoutId id="2147483734" r:id="rId7"/>
    <p:sldLayoutId id="2147483739" r:id="rId8"/>
    <p:sldLayoutId id="2147483724" r:id="rId9"/>
    <p:sldLayoutId id="2147483735" r:id="rId10"/>
    <p:sldLayoutId id="2147483737" r:id="rId11"/>
    <p:sldLayoutId id="2147483738" r:id="rId12"/>
    <p:sldLayoutId id="2147483741" r:id="rId13"/>
    <p:sldLayoutId id="2147483742" r:id="rId14"/>
    <p:sldLayoutId id="2147483743" r:id="rId1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407988" rtl="0" eaLnBrk="1" fontAlgn="base" hangingPunct="1">
        <a:lnSpc>
          <a:spcPct val="90000"/>
        </a:lnSpc>
        <a:spcBef>
          <a:spcPct val="0"/>
        </a:spcBef>
        <a:spcAft>
          <a:spcPct val="0"/>
        </a:spcAft>
        <a:defRPr sz="2400" kern="1200">
          <a:solidFill>
            <a:schemeClr val="tx1"/>
          </a:solidFill>
          <a:latin typeface="Trebuchet MS"/>
          <a:ea typeface="ＭＳ Ｐゴシック" charset="0"/>
          <a:cs typeface="Trebuchet MS"/>
        </a:defRPr>
      </a:lvl1pPr>
      <a:lvl2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2pPr>
      <a:lvl3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3pPr>
      <a:lvl4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4pPr>
      <a:lvl5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5pPr>
      <a:lvl6pPr marL="4572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6pPr>
      <a:lvl7pPr marL="9144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7pPr>
      <a:lvl8pPr marL="13716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8pPr>
      <a:lvl9pPr marL="18288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9pPr>
    </p:titleStyle>
    <p:bodyStyle>
      <a:lvl1pPr marL="176213" indent="-176213" algn="l" defTabSz="407988" rtl="0" eaLnBrk="1" fontAlgn="base" hangingPunct="1">
        <a:lnSpc>
          <a:spcPct val="100000"/>
        </a:lnSpc>
        <a:spcBef>
          <a:spcPts val="1200"/>
        </a:spcBef>
        <a:spcAft>
          <a:spcPct val="0"/>
        </a:spcAft>
        <a:buClr>
          <a:schemeClr val="accent1"/>
        </a:buClr>
        <a:buSzPct val="130000"/>
        <a:buFont typeface="Arial"/>
        <a:buChar char="•"/>
        <a:defRPr sz="2000" kern="1200">
          <a:solidFill>
            <a:schemeClr val="tx1"/>
          </a:solidFill>
          <a:latin typeface="+mn-lt"/>
          <a:ea typeface="ＭＳ Ｐゴシック" charset="0"/>
          <a:cs typeface="ＭＳ Ｐゴシック" charset="0"/>
        </a:defRPr>
      </a:lvl1pPr>
      <a:lvl2pPr marL="477838" indent="-179388" algn="l" defTabSz="346075" rtl="0" eaLnBrk="1" fontAlgn="base" hangingPunct="1">
        <a:lnSpc>
          <a:spcPct val="100000"/>
        </a:lnSpc>
        <a:spcBef>
          <a:spcPts val="600"/>
        </a:spcBef>
        <a:spcAft>
          <a:spcPts val="200"/>
        </a:spcAft>
        <a:buClr>
          <a:schemeClr val="accent1"/>
        </a:buClr>
        <a:buSzPct val="75000"/>
        <a:buFont typeface="Courier New"/>
        <a:buChar char="o"/>
        <a:defRPr sz="1600" kern="1200">
          <a:solidFill>
            <a:schemeClr val="tx1"/>
          </a:solidFill>
          <a:latin typeface="+mn-lt"/>
          <a:ea typeface="ＭＳ Ｐゴシック" charset="0"/>
          <a:cs typeface="+mn-cs"/>
        </a:defRPr>
      </a:lvl2pPr>
      <a:lvl3pPr marL="655638" indent="-176213" algn="l" defTabSz="230188" rtl="0" eaLnBrk="1" fontAlgn="base" hangingPunct="1">
        <a:lnSpc>
          <a:spcPct val="100000"/>
        </a:lnSpc>
        <a:spcBef>
          <a:spcPts val="600"/>
        </a:spcBef>
        <a:spcAft>
          <a:spcPct val="0"/>
        </a:spcAft>
        <a:buClr>
          <a:schemeClr val="accent1"/>
        </a:buClr>
        <a:buFont typeface="Lucida Grande" charset="0"/>
        <a:buChar char="-"/>
        <a:defRPr sz="1400" kern="1200">
          <a:solidFill>
            <a:schemeClr val="tx1"/>
          </a:solidFill>
          <a:latin typeface="+mn-lt"/>
          <a:ea typeface="ＭＳ Ｐゴシック" charset="0"/>
          <a:cs typeface="+mn-cs"/>
        </a:defRPr>
      </a:lvl3pPr>
      <a:lvl4pPr marL="774700" indent="-177800" algn="l" defTabSz="407988" rtl="0" eaLnBrk="1" fontAlgn="base" hangingPunct="1">
        <a:lnSpc>
          <a:spcPct val="100000"/>
        </a:lnSpc>
        <a:spcBef>
          <a:spcPct val="20000"/>
        </a:spcBef>
        <a:spcAft>
          <a:spcPct val="0"/>
        </a:spcAft>
        <a:buClr>
          <a:schemeClr val="accent1"/>
        </a:buClr>
        <a:buFont typeface="Wingdings" charset="2"/>
        <a:buChar char="§"/>
        <a:defRPr sz="1200" kern="1200" baseline="0">
          <a:solidFill>
            <a:schemeClr val="tx1"/>
          </a:solidFill>
          <a:latin typeface="+mn-lt"/>
          <a:ea typeface="ＭＳ Ｐゴシック" charset="0"/>
          <a:cs typeface="+mn-cs"/>
        </a:defRPr>
      </a:lvl4pPr>
      <a:lvl5pPr marL="957263" indent="-179388" algn="l" defTabSz="407988" rtl="0" eaLnBrk="1" fontAlgn="base" hangingPunct="1">
        <a:lnSpc>
          <a:spcPct val="100000"/>
        </a:lnSpc>
        <a:spcBef>
          <a:spcPct val="20000"/>
        </a:spcBef>
        <a:spcAft>
          <a:spcPct val="0"/>
        </a:spcAft>
        <a:buClr>
          <a:schemeClr val="accent1"/>
        </a:buClr>
        <a:buFont typeface="Arial" charset="0"/>
        <a:buChar char="»"/>
        <a:defRPr sz="1000" kern="1200" baseline="0">
          <a:solidFill>
            <a:schemeClr val="tx1"/>
          </a:solidFill>
          <a:latin typeface="+mn-lt"/>
          <a:ea typeface="ＭＳ Ｐゴシック" charset="0"/>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194" rtl="0" eaLnBrk="1" latinLnBrk="0" hangingPunct="1">
        <a:defRPr sz="1600" kern="1200">
          <a:solidFill>
            <a:schemeClr val="tx1"/>
          </a:solidFill>
          <a:latin typeface="+mn-lt"/>
          <a:ea typeface="+mn-ea"/>
          <a:cs typeface="+mn-cs"/>
        </a:defRPr>
      </a:lvl1pPr>
      <a:lvl2pPr marL="408194" algn="l" defTabSz="408194" rtl="0" eaLnBrk="1" latinLnBrk="0" hangingPunct="1">
        <a:defRPr sz="1600" kern="1200">
          <a:solidFill>
            <a:schemeClr val="tx1"/>
          </a:solidFill>
          <a:latin typeface="+mn-lt"/>
          <a:ea typeface="+mn-ea"/>
          <a:cs typeface="+mn-cs"/>
        </a:defRPr>
      </a:lvl2pPr>
      <a:lvl3pPr marL="816388" algn="l" defTabSz="408194" rtl="0" eaLnBrk="1" latinLnBrk="0" hangingPunct="1">
        <a:defRPr sz="1600" kern="1200">
          <a:solidFill>
            <a:schemeClr val="tx1"/>
          </a:solidFill>
          <a:latin typeface="+mn-lt"/>
          <a:ea typeface="+mn-ea"/>
          <a:cs typeface="+mn-cs"/>
        </a:defRPr>
      </a:lvl3pPr>
      <a:lvl4pPr marL="1224582" algn="l" defTabSz="408194" rtl="0" eaLnBrk="1" latinLnBrk="0" hangingPunct="1">
        <a:defRPr sz="1600" kern="1200">
          <a:solidFill>
            <a:schemeClr val="tx1"/>
          </a:solidFill>
          <a:latin typeface="+mn-lt"/>
          <a:ea typeface="+mn-ea"/>
          <a:cs typeface="+mn-cs"/>
        </a:defRPr>
      </a:lvl4pPr>
      <a:lvl5pPr marL="1632776" algn="l" defTabSz="408194" rtl="0" eaLnBrk="1" latinLnBrk="0" hangingPunct="1">
        <a:defRPr sz="1600" kern="1200">
          <a:solidFill>
            <a:schemeClr val="tx1"/>
          </a:solidFill>
          <a:latin typeface="+mn-lt"/>
          <a:ea typeface="+mn-ea"/>
          <a:cs typeface="+mn-cs"/>
        </a:defRPr>
      </a:lvl5pPr>
      <a:lvl6pPr marL="2040969" algn="l" defTabSz="408194" rtl="0" eaLnBrk="1" latinLnBrk="0" hangingPunct="1">
        <a:defRPr sz="1600" kern="1200">
          <a:solidFill>
            <a:schemeClr val="tx1"/>
          </a:solidFill>
          <a:latin typeface="+mn-lt"/>
          <a:ea typeface="+mn-ea"/>
          <a:cs typeface="+mn-cs"/>
        </a:defRPr>
      </a:lvl6pPr>
      <a:lvl7pPr marL="2449163" algn="l" defTabSz="408194" rtl="0" eaLnBrk="1" latinLnBrk="0" hangingPunct="1">
        <a:defRPr sz="1600" kern="1200">
          <a:solidFill>
            <a:schemeClr val="tx1"/>
          </a:solidFill>
          <a:latin typeface="+mn-lt"/>
          <a:ea typeface="+mn-ea"/>
          <a:cs typeface="+mn-cs"/>
        </a:defRPr>
      </a:lvl7pPr>
      <a:lvl8pPr marL="2857357" algn="l" defTabSz="408194" rtl="0" eaLnBrk="1" latinLnBrk="0" hangingPunct="1">
        <a:defRPr sz="1600" kern="1200">
          <a:solidFill>
            <a:schemeClr val="tx1"/>
          </a:solidFill>
          <a:latin typeface="+mn-lt"/>
          <a:ea typeface="+mn-ea"/>
          <a:cs typeface="+mn-cs"/>
        </a:defRPr>
      </a:lvl8pPr>
      <a:lvl9pPr marL="3265551" algn="l" defTabSz="408194"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10.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3.bin"/><Relationship Id="rId5" Type="http://schemas.openxmlformats.org/officeDocument/2006/relationships/image" Target="../media/image36.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4.bin"/><Relationship Id="rId5" Type="http://schemas.openxmlformats.org/officeDocument/2006/relationships/image" Target="../media/image36.emf"/><Relationship Id="rId6" Type="http://schemas.openxmlformats.org/officeDocument/2006/relationships/image" Target="../media/image37.png"/><Relationship Id="rId7" Type="http://schemas.microsoft.com/office/2007/relationships/hdphoto" Target="../media/hdphoto1.wdp"/><Relationship Id="rId8" Type="http://schemas.microsoft.com/office/2007/relationships/hdphoto" Target="../media/hdphoto2.wdp"/><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40.png"/><Relationship Id="rId13" Type="http://schemas.microsoft.com/office/2007/relationships/hdphoto" Target="../media/hdphoto6.wdp"/><Relationship Id="rId14" Type="http://schemas.openxmlformats.org/officeDocument/2006/relationships/image" Target="../media/image41.png"/><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20.xml"/><Relationship Id="rId4" Type="http://schemas.openxmlformats.org/officeDocument/2006/relationships/oleObject" Target="../embeddings/oleObject5.bin"/><Relationship Id="rId5" Type="http://schemas.openxmlformats.org/officeDocument/2006/relationships/image" Target="../media/image36.emf"/><Relationship Id="rId6" Type="http://schemas.openxmlformats.org/officeDocument/2006/relationships/image" Target="../media/image37.png"/><Relationship Id="rId7" Type="http://schemas.microsoft.com/office/2007/relationships/hdphoto" Target="../media/hdphoto3.wdp"/><Relationship Id="rId8" Type="http://schemas.openxmlformats.org/officeDocument/2006/relationships/image" Target="../media/image38.png"/><Relationship Id="rId9" Type="http://schemas.microsoft.com/office/2007/relationships/hdphoto" Target="../media/hdphoto4.wdp"/><Relationship Id="rId10"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6.bin"/><Relationship Id="rId5" Type="http://schemas.openxmlformats.org/officeDocument/2006/relationships/image" Target="../media/image36.emf"/><Relationship Id="rId6" Type="http://schemas.openxmlformats.org/officeDocument/2006/relationships/chart" Target="../charts/chart1.xml"/><Relationship Id="rId7" Type="http://schemas.openxmlformats.org/officeDocument/2006/relationships/chart" Target="../charts/chart2.xml"/><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36.emf"/><Relationship Id="rId5" Type="http://schemas.openxmlformats.org/officeDocument/2006/relationships/image" Target="../media/image42.jp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26.png"/><Relationship Id="rId16" Type="http://schemas.openxmlformats.org/officeDocument/2006/relationships/image" Target="../media/image27.jpeg"/><Relationship Id="rId17" Type="http://schemas.openxmlformats.org/officeDocument/2006/relationships/image" Target="../media/image28.png"/><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descr="FULL-CrowdOnBuilding.jpg"/>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11" b="1111"/>
          <a:stretch>
            <a:fillRect/>
          </a:stretch>
        </p:blipFill>
        <p:spPr/>
      </p:pic>
      <p:sp>
        <p:nvSpPr>
          <p:cNvPr id="3" name="Text Placeholder 2"/>
          <p:cNvSpPr>
            <a:spLocks noGrp="1"/>
          </p:cNvSpPr>
          <p:nvPr>
            <p:ph type="body" sz="quarter" idx="13"/>
          </p:nvPr>
        </p:nvSpPr>
        <p:spPr/>
        <p:txBody>
          <a:bodyPr/>
          <a:lstStyle/>
          <a:p>
            <a:r>
              <a:rPr lang="en-US" dirty="0" smtClean="0"/>
              <a:t>Lei Wu </a:t>
            </a:r>
          </a:p>
          <a:p>
            <a:r>
              <a:rPr lang="en-US" dirty="0" smtClean="0"/>
              <a:t>Data Science @ Ancestry</a:t>
            </a:r>
            <a:endParaRPr lang="en-US" dirty="0"/>
          </a:p>
        </p:txBody>
      </p:sp>
      <p:sp>
        <p:nvSpPr>
          <p:cNvPr id="5" name="Title 4"/>
          <p:cNvSpPr>
            <a:spLocks noGrp="1"/>
          </p:cNvSpPr>
          <p:nvPr>
            <p:ph type="ctrTitle"/>
          </p:nvPr>
        </p:nvSpPr>
        <p:spPr/>
        <p:txBody>
          <a:bodyPr/>
          <a:lstStyle/>
          <a:p>
            <a:pPr>
              <a:lnSpc>
                <a:spcPct val="120000"/>
              </a:lnSpc>
            </a:pPr>
            <a:r>
              <a:rPr lang="en-US" dirty="0"/>
              <a:t>Big Tree: Using Machine Learning to Create a Knowledge Graph of Mankind</a:t>
            </a:r>
          </a:p>
        </p:txBody>
      </p:sp>
      <p:pic>
        <p:nvPicPr>
          <p:cNvPr id="8" name="Picture 7" descr="ancestry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00" y="1919907"/>
            <a:ext cx="3980109" cy="1026500"/>
          </a:xfrm>
          <a:prstGeom prst="rect">
            <a:avLst/>
          </a:prstGeom>
        </p:spPr>
      </p:pic>
    </p:spTree>
    <p:extLst>
      <p:ext uri="{BB962C8B-B14F-4D97-AF65-F5344CB8AC3E}">
        <p14:creationId xmlns:p14="http://schemas.microsoft.com/office/powerpoint/2010/main" val="2420715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5815" y="3435630"/>
            <a:ext cx="7634075" cy="3870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3" name="TextBox 2"/>
          <p:cNvSpPr txBox="1"/>
          <p:nvPr/>
        </p:nvSpPr>
        <p:spPr>
          <a:xfrm>
            <a:off x="716118" y="1499484"/>
            <a:ext cx="7729382" cy="2800767"/>
          </a:xfrm>
          <a:prstGeom prst="rect">
            <a:avLst/>
          </a:prstGeom>
          <a:noFill/>
        </p:spPr>
        <p:txBody>
          <a:bodyPr wrap="square" rtlCol="0">
            <a:spAutoFit/>
          </a:bodyPr>
          <a:lstStyle/>
          <a:p>
            <a:pPr marL="177800" indent="-177800">
              <a:buClr>
                <a:schemeClr val="accent1"/>
              </a:buClr>
              <a:buFont typeface="Arial"/>
              <a:buChar char="•"/>
            </a:pPr>
            <a:r>
              <a:rPr lang="en-US" sz="3200" dirty="0" smtClean="0">
                <a:solidFill>
                  <a:srgbClr val="FFFFFF"/>
                </a:solidFill>
              </a:rPr>
              <a:t>How many </a:t>
            </a:r>
            <a:r>
              <a:rPr lang="en-US" sz="3200" dirty="0">
                <a:solidFill>
                  <a:srgbClr val="FFFFFF"/>
                </a:solidFill>
              </a:rPr>
              <a:t>family historical records does </a:t>
            </a:r>
            <a:r>
              <a:rPr lang="en-US" sz="3200" dirty="0" smtClean="0">
                <a:solidFill>
                  <a:srgbClr val="FFFFFF"/>
                </a:solidFill>
              </a:rPr>
              <a:t>Ancestry have?</a:t>
            </a:r>
          </a:p>
          <a:p>
            <a:pPr marL="585788" lvl="1" indent="-177800">
              <a:buClr>
                <a:schemeClr val="accent1"/>
              </a:buClr>
              <a:buFont typeface="Arial"/>
              <a:buChar char="•"/>
            </a:pPr>
            <a:r>
              <a:rPr lang="en-US" sz="2800" dirty="0" smtClean="0">
                <a:solidFill>
                  <a:srgbClr val="FFFFFF"/>
                </a:solidFill>
              </a:rPr>
              <a:t>A. about 18 Thousand</a:t>
            </a:r>
          </a:p>
          <a:p>
            <a:pPr marL="585788" lvl="1" indent="-177800">
              <a:buClr>
                <a:schemeClr val="accent1"/>
              </a:buClr>
              <a:buFont typeface="Arial"/>
              <a:buChar char="•"/>
            </a:pPr>
            <a:r>
              <a:rPr lang="en-US" sz="2800" dirty="0" smtClean="0">
                <a:solidFill>
                  <a:srgbClr val="FFFFFF"/>
                </a:solidFill>
              </a:rPr>
              <a:t>B</a:t>
            </a:r>
            <a:r>
              <a:rPr lang="en-US" sz="2800" dirty="0">
                <a:solidFill>
                  <a:srgbClr val="FFFFFF"/>
                </a:solidFill>
              </a:rPr>
              <a:t>. </a:t>
            </a:r>
            <a:r>
              <a:rPr lang="en-US" sz="2800" dirty="0" smtClean="0">
                <a:solidFill>
                  <a:srgbClr val="FFFFFF"/>
                </a:solidFill>
              </a:rPr>
              <a:t>about 18 Million</a:t>
            </a:r>
          </a:p>
          <a:p>
            <a:pPr marL="585788" lvl="1" indent="-177800">
              <a:buClr>
                <a:schemeClr val="accent1"/>
              </a:buClr>
              <a:buFont typeface="Arial"/>
              <a:buChar char="•"/>
            </a:pPr>
            <a:r>
              <a:rPr lang="en-US" sz="2800" dirty="0" smtClean="0">
                <a:solidFill>
                  <a:srgbClr val="FFFFFF"/>
                </a:solidFill>
              </a:rPr>
              <a:t>C. about 18 Billion</a:t>
            </a:r>
          </a:p>
          <a:p>
            <a:pPr marL="585788" lvl="1" indent="-177800">
              <a:buClr>
                <a:schemeClr val="accent1"/>
              </a:buClr>
              <a:buFont typeface="Arial"/>
              <a:buChar char="•"/>
            </a:pPr>
            <a:r>
              <a:rPr lang="en-US" sz="2800" dirty="0" smtClean="0">
                <a:solidFill>
                  <a:srgbClr val="FFFFFF"/>
                </a:solidFill>
              </a:rPr>
              <a:t>D</a:t>
            </a:r>
            <a:r>
              <a:rPr lang="en-US" sz="2800" dirty="0">
                <a:solidFill>
                  <a:srgbClr val="FFFFFF"/>
                </a:solidFill>
              </a:rPr>
              <a:t>. </a:t>
            </a:r>
            <a:r>
              <a:rPr lang="en-US" sz="2800" dirty="0" smtClean="0">
                <a:solidFill>
                  <a:srgbClr val="FFFFFF"/>
                </a:solidFill>
              </a:rPr>
              <a:t>about 18 Trillion</a:t>
            </a:r>
          </a:p>
        </p:txBody>
      </p:sp>
      <p:sp>
        <p:nvSpPr>
          <p:cNvPr id="5" name="Title 4"/>
          <p:cNvSpPr>
            <a:spLocks noGrp="1"/>
          </p:cNvSpPr>
          <p:nvPr>
            <p:ph type="title"/>
          </p:nvPr>
        </p:nvSpPr>
        <p:spPr/>
        <p:txBody>
          <a:bodyPr/>
          <a:lstStyle/>
          <a:p>
            <a:r>
              <a:rPr lang="en-US" dirty="0" smtClean="0"/>
              <a:t>Quiz</a:t>
            </a:r>
            <a:endParaRPr lang="en-US" dirty="0"/>
          </a:p>
        </p:txBody>
      </p:sp>
    </p:spTree>
    <p:extLst>
      <p:ext uri="{BB962C8B-B14F-4D97-AF65-F5344CB8AC3E}">
        <p14:creationId xmlns:p14="http://schemas.microsoft.com/office/powerpoint/2010/main" val="2557639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5815" y="3435630"/>
            <a:ext cx="7634075" cy="3870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3" name="TextBox 2"/>
          <p:cNvSpPr txBox="1"/>
          <p:nvPr/>
        </p:nvSpPr>
        <p:spPr>
          <a:xfrm>
            <a:off x="716118" y="1499484"/>
            <a:ext cx="7729382" cy="2800767"/>
          </a:xfrm>
          <a:prstGeom prst="rect">
            <a:avLst/>
          </a:prstGeom>
          <a:noFill/>
        </p:spPr>
        <p:txBody>
          <a:bodyPr wrap="square" rtlCol="0">
            <a:spAutoFit/>
          </a:bodyPr>
          <a:lstStyle/>
          <a:p>
            <a:pPr marL="177800" indent="-177800">
              <a:buClr>
                <a:schemeClr val="accent1"/>
              </a:buClr>
              <a:buFont typeface="Arial"/>
              <a:buChar char="•"/>
            </a:pPr>
            <a:r>
              <a:rPr lang="en-US" sz="3200" dirty="0" smtClean="0">
                <a:solidFill>
                  <a:srgbClr val="FFFFFF"/>
                </a:solidFill>
              </a:rPr>
              <a:t>How many individual profiles does Ancestry have?</a:t>
            </a:r>
          </a:p>
          <a:p>
            <a:pPr marL="585788" lvl="1" indent="-177800">
              <a:buClr>
                <a:schemeClr val="accent1"/>
              </a:buClr>
              <a:buFont typeface="Arial"/>
              <a:buChar char="•"/>
            </a:pPr>
            <a:r>
              <a:rPr lang="en-US" sz="2800" dirty="0" smtClean="0">
                <a:solidFill>
                  <a:srgbClr val="FFFFFF"/>
                </a:solidFill>
              </a:rPr>
              <a:t>A. about 8 Thousand</a:t>
            </a:r>
          </a:p>
          <a:p>
            <a:pPr marL="585788" lvl="1" indent="-177800">
              <a:buClr>
                <a:schemeClr val="accent1"/>
              </a:buClr>
              <a:buFont typeface="Arial"/>
              <a:buChar char="•"/>
            </a:pPr>
            <a:r>
              <a:rPr lang="en-US" sz="2800" dirty="0" smtClean="0">
                <a:solidFill>
                  <a:srgbClr val="FFFFFF"/>
                </a:solidFill>
              </a:rPr>
              <a:t>B</a:t>
            </a:r>
            <a:r>
              <a:rPr lang="en-US" sz="2800" dirty="0">
                <a:solidFill>
                  <a:srgbClr val="FFFFFF"/>
                </a:solidFill>
              </a:rPr>
              <a:t>. </a:t>
            </a:r>
            <a:r>
              <a:rPr lang="en-US" sz="2800" dirty="0" smtClean="0">
                <a:solidFill>
                  <a:srgbClr val="FFFFFF"/>
                </a:solidFill>
              </a:rPr>
              <a:t>about 8 Million</a:t>
            </a:r>
          </a:p>
          <a:p>
            <a:pPr marL="585788" lvl="1" indent="-177800">
              <a:buClr>
                <a:schemeClr val="accent1"/>
              </a:buClr>
              <a:buFont typeface="Arial"/>
              <a:buChar char="•"/>
            </a:pPr>
            <a:r>
              <a:rPr lang="en-US" sz="2800" dirty="0" smtClean="0">
                <a:solidFill>
                  <a:srgbClr val="FFFFFF"/>
                </a:solidFill>
              </a:rPr>
              <a:t>C. about 8 Billion</a:t>
            </a:r>
          </a:p>
          <a:p>
            <a:pPr marL="585788" lvl="1" indent="-177800">
              <a:buClr>
                <a:schemeClr val="accent1"/>
              </a:buClr>
              <a:buFont typeface="Arial"/>
              <a:buChar char="•"/>
            </a:pPr>
            <a:r>
              <a:rPr lang="en-US" sz="2800" dirty="0" smtClean="0">
                <a:solidFill>
                  <a:srgbClr val="FFFFFF"/>
                </a:solidFill>
              </a:rPr>
              <a:t>D</a:t>
            </a:r>
            <a:r>
              <a:rPr lang="en-US" sz="2800" dirty="0">
                <a:solidFill>
                  <a:srgbClr val="FFFFFF"/>
                </a:solidFill>
              </a:rPr>
              <a:t>. </a:t>
            </a:r>
            <a:r>
              <a:rPr lang="en-US" sz="2800" dirty="0" smtClean="0">
                <a:solidFill>
                  <a:srgbClr val="FFFFFF"/>
                </a:solidFill>
              </a:rPr>
              <a:t>about 8 Trillion</a:t>
            </a:r>
          </a:p>
        </p:txBody>
      </p:sp>
      <p:sp>
        <p:nvSpPr>
          <p:cNvPr id="5" name="Title 4"/>
          <p:cNvSpPr>
            <a:spLocks noGrp="1"/>
          </p:cNvSpPr>
          <p:nvPr>
            <p:ph type="title"/>
          </p:nvPr>
        </p:nvSpPr>
        <p:spPr/>
        <p:txBody>
          <a:bodyPr/>
          <a:lstStyle/>
          <a:p>
            <a:r>
              <a:rPr lang="en-US" dirty="0" smtClean="0"/>
              <a:t>Quiz</a:t>
            </a:r>
            <a:endParaRPr lang="en-US" dirty="0"/>
          </a:p>
        </p:txBody>
      </p:sp>
    </p:spTree>
    <p:extLst>
      <p:ext uri="{BB962C8B-B14F-4D97-AF65-F5344CB8AC3E}">
        <p14:creationId xmlns:p14="http://schemas.microsoft.com/office/powerpoint/2010/main" val="1027422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5815" y="2945400"/>
            <a:ext cx="7499685" cy="43797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3" name="TextBox 2"/>
          <p:cNvSpPr txBox="1"/>
          <p:nvPr/>
        </p:nvSpPr>
        <p:spPr>
          <a:xfrm>
            <a:off x="716118" y="1499484"/>
            <a:ext cx="7396069" cy="2800767"/>
          </a:xfrm>
          <a:prstGeom prst="rect">
            <a:avLst/>
          </a:prstGeom>
          <a:noFill/>
        </p:spPr>
        <p:txBody>
          <a:bodyPr wrap="square" rtlCol="0">
            <a:spAutoFit/>
          </a:bodyPr>
          <a:lstStyle/>
          <a:p>
            <a:pPr marL="177800" indent="-177800">
              <a:buClr>
                <a:schemeClr val="accent1"/>
              </a:buClr>
              <a:buFont typeface="Arial"/>
              <a:buChar char="•"/>
            </a:pPr>
            <a:r>
              <a:rPr lang="en-US" sz="3200" dirty="0" smtClean="0">
                <a:solidFill>
                  <a:srgbClr val="FFFFFF"/>
                </a:solidFill>
              </a:rPr>
              <a:t>How many family photos and scanned documents does Ancestry have?</a:t>
            </a:r>
          </a:p>
          <a:p>
            <a:pPr marL="585788" lvl="1" indent="-177800">
              <a:buClr>
                <a:schemeClr val="accent1"/>
              </a:buClr>
              <a:buFont typeface="Arial"/>
              <a:buChar char="•"/>
            </a:pPr>
            <a:r>
              <a:rPr lang="en-US" sz="2800" dirty="0" smtClean="0">
                <a:solidFill>
                  <a:srgbClr val="FFFFFF"/>
                </a:solidFill>
              </a:rPr>
              <a:t>A. about 300 Thousand</a:t>
            </a:r>
          </a:p>
          <a:p>
            <a:pPr marL="585788" lvl="1" indent="-177800">
              <a:buClr>
                <a:schemeClr val="accent1"/>
              </a:buClr>
              <a:buFont typeface="Arial"/>
              <a:buChar char="•"/>
            </a:pPr>
            <a:r>
              <a:rPr lang="en-US" sz="2800" dirty="0" smtClean="0">
                <a:solidFill>
                  <a:srgbClr val="FFFFFF"/>
                </a:solidFill>
              </a:rPr>
              <a:t>B</a:t>
            </a:r>
            <a:r>
              <a:rPr lang="en-US" sz="2800" dirty="0">
                <a:solidFill>
                  <a:srgbClr val="FFFFFF"/>
                </a:solidFill>
              </a:rPr>
              <a:t>. </a:t>
            </a:r>
            <a:r>
              <a:rPr lang="en-US" sz="2800" dirty="0" smtClean="0">
                <a:solidFill>
                  <a:srgbClr val="FFFFFF"/>
                </a:solidFill>
              </a:rPr>
              <a:t>about 300 Million</a:t>
            </a:r>
          </a:p>
          <a:p>
            <a:pPr marL="585788" lvl="1" indent="-177800">
              <a:buClr>
                <a:schemeClr val="accent1"/>
              </a:buClr>
              <a:buFont typeface="Arial"/>
              <a:buChar char="•"/>
            </a:pPr>
            <a:r>
              <a:rPr lang="en-US" sz="2800" dirty="0" smtClean="0">
                <a:solidFill>
                  <a:srgbClr val="FFFFFF"/>
                </a:solidFill>
              </a:rPr>
              <a:t>C. about 300 Billion</a:t>
            </a:r>
          </a:p>
          <a:p>
            <a:pPr marL="585788" lvl="1" indent="-177800">
              <a:buClr>
                <a:schemeClr val="accent1"/>
              </a:buClr>
              <a:buFont typeface="Arial"/>
              <a:buChar char="•"/>
            </a:pPr>
            <a:r>
              <a:rPr lang="en-US" sz="2800" dirty="0" smtClean="0">
                <a:solidFill>
                  <a:srgbClr val="FFFFFF"/>
                </a:solidFill>
              </a:rPr>
              <a:t>D</a:t>
            </a:r>
            <a:r>
              <a:rPr lang="en-US" sz="2800" dirty="0">
                <a:solidFill>
                  <a:srgbClr val="FFFFFF"/>
                </a:solidFill>
              </a:rPr>
              <a:t>. </a:t>
            </a:r>
            <a:r>
              <a:rPr lang="en-US" sz="2800" dirty="0" smtClean="0">
                <a:solidFill>
                  <a:srgbClr val="FFFFFF"/>
                </a:solidFill>
              </a:rPr>
              <a:t>about 300 Trillion</a:t>
            </a:r>
          </a:p>
        </p:txBody>
      </p:sp>
      <p:sp>
        <p:nvSpPr>
          <p:cNvPr id="5" name="Title 4"/>
          <p:cNvSpPr>
            <a:spLocks noGrp="1"/>
          </p:cNvSpPr>
          <p:nvPr>
            <p:ph type="title"/>
          </p:nvPr>
        </p:nvSpPr>
        <p:spPr/>
        <p:txBody>
          <a:bodyPr/>
          <a:lstStyle/>
          <a:p>
            <a:r>
              <a:rPr lang="en-US" dirty="0" smtClean="0"/>
              <a:t>Quiz</a:t>
            </a:r>
            <a:endParaRPr lang="en-US" dirty="0"/>
          </a:p>
        </p:txBody>
      </p:sp>
    </p:spTree>
    <p:extLst>
      <p:ext uri="{BB962C8B-B14F-4D97-AF65-F5344CB8AC3E}">
        <p14:creationId xmlns:p14="http://schemas.microsoft.com/office/powerpoint/2010/main" val="18918425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idx="4294967295"/>
          </p:nvPr>
        </p:nvSpPr>
        <p:spPr>
          <a:xfrm>
            <a:off x="315913" y="149225"/>
            <a:ext cx="8828087" cy="511175"/>
          </a:xfrm>
        </p:spPr>
        <p:txBody>
          <a:bodyPr/>
          <a:lstStyle/>
          <a:p>
            <a:r>
              <a:rPr lang="en-US" dirty="0">
                <a:solidFill>
                  <a:schemeClr val="bg1"/>
                </a:solidFill>
              </a:rPr>
              <a:t>Data Science Team</a:t>
            </a:r>
          </a:p>
        </p:txBody>
      </p:sp>
      <p:sp>
        <p:nvSpPr>
          <p:cNvPr id="4" name="Content Placeholder 3"/>
          <p:cNvSpPr>
            <a:spLocks noGrp="1"/>
          </p:cNvSpPr>
          <p:nvPr>
            <p:ph idx="4294967295"/>
          </p:nvPr>
        </p:nvSpPr>
        <p:spPr>
          <a:xfrm>
            <a:off x="315913" y="738188"/>
            <a:ext cx="8828087" cy="3914775"/>
          </a:xfrm>
        </p:spPr>
        <p:txBody>
          <a:bodyPr/>
          <a:lstStyle/>
          <a:p>
            <a:pPr marL="0" indent="0">
              <a:buNone/>
            </a:pPr>
            <a:r>
              <a:rPr lang="en-US" b="1" dirty="0" smtClean="0">
                <a:solidFill>
                  <a:schemeClr val="bg1"/>
                </a:solidFill>
              </a:rPr>
              <a:t>Big Tree: Ancestry’s Knowledge Graph about Mankind</a:t>
            </a:r>
          </a:p>
          <a:p>
            <a:pPr lvl="1"/>
            <a:endParaRPr lang="en-US" dirty="0">
              <a:solidFill>
                <a:schemeClr val="bg1"/>
              </a:solidFill>
            </a:endParaRPr>
          </a:p>
          <a:p>
            <a:pPr marL="298450" lvl="1" indent="0">
              <a:buNone/>
            </a:pPr>
            <a:endParaRPr lang="en-US" dirty="0" smtClean="0">
              <a:solidFill>
                <a:schemeClr val="bg1"/>
              </a:solidFill>
            </a:endParaRPr>
          </a:p>
          <a:p>
            <a:endParaRPr lang="en-US" dirty="0" smtClean="0">
              <a:solidFill>
                <a:schemeClr val="bg1"/>
              </a:solidFill>
            </a:endParaRPr>
          </a:p>
          <a:p>
            <a:endParaRPr lang="en-US" dirty="0">
              <a:solidFill>
                <a:schemeClr val="bg1"/>
              </a:solidFill>
            </a:endParaRPr>
          </a:p>
        </p:txBody>
      </p:sp>
      <p:grpSp>
        <p:nvGrpSpPr>
          <p:cNvPr id="25611" name="Group 25610"/>
          <p:cNvGrpSpPr/>
          <p:nvPr/>
        </p:nvGrpSpPr>
        <p:grpSpPr>
          <a:xfrm>
            <a:off x="1523969" y="1362640"/>
            <a:ext cx="6490748" cy="3349858"/>
            <a:chOff x="330005" y="458000"/>
            <a:chExt cx="7723040" cy="4254498"/>
          </a:xfrm>
        </p:grpSpPr>
        <p:grpSp>
          <p:nvGrpSpPr>
            <p:cNvPr id="6" name="Group 5"/>
            <p:cNvGrpSpPr/>
            <p:nvPr/>
          </p:nvGrpSpPr>
          <p:grpSpPr>
            <a:xfrm>
              <a:off x="1684421" y="1515979"/>
              <a:ext cx="1883156" cy="2414839"/>
              <a:chOff x="4231850" y="1085252"/>
              <a:chExt cx="4230645" cy="4653144"/>
            </a:xfrm>
          </p:grpSpPr>
          <p:sp>
            <p:nvSpPr>
              <p:cNvPr id="7" name="Oval 6"/>
              <p:cNvSpPr/>
              <p:nvPr/>
            </p:nvSpPr>
            <p:spPr>
              <a:xfrm>
                <a:off x="5360547" y="2591471"/>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4231850" y="1085252"/>
                <a:ext cx="3363061" cy="1506221"/>
                <a:chOff x="4231850" y="1085252"/>
                <a:chExt cx="3363061" cy="1506221"/>
              </a:xfrm>
            </p:grpSpPr>
            <p:sp>
              <p:nvSpPr>
                <p:cNvPr id="20" name="Oval 19"/>
                <p:cNvSpPr/>
                <p:nvPr/>
              </p:nvSpPr>
              <p:spPr>
                <a:xfrm>
                  <a:off x="4256349" y="1085252"/>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464746" y="1085252"/>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Elbow Connector 21"/>
                <p:cNvCxnSpPr>
                  <a:stCxn id="7" idx="0"/>
                  <a:endCxn id="21" idx="4"/>
                </p:cNvCxnSpPr>
                <p:nvPr/>
              </p:nvCxnSpPr>
              <p:spPr>
                <a:xfrm rot="5400000" flipH="1" flipV="1">
                  <a:off x="6182331"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23" name="Elbow Connector 22"/>
                <p:cNvCxnSpPr>
                  <a:stCxn id="7" idx="0"/>
                  <a:endCxn id="20" idx="4"/>
                </p:cNvCxnSpPr>
                <p:nvPr/>
              </p:nvCxnSpPr>
              <p:spPr>
                <a:xfrm rot="16200000" flipV="1">
                  <a:off x="5078132"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24" name="Rectangle 23"/>
                <p:cNvSpPr/>
                <p:nvPr/>
              </p:nvSpPr>
              <p:spPr>
                <a:xfrm>
                  <a:off x="4231850" y="1323183"/>
                  <a:ext cx="1156130"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Mother</a:t>
                  </a:r>
                </a:p>
              </p:txBody>
            </p:sp>
            <p:sp>
              <p:nvSpPr>
                <p:cNvPr id="25" name="Rectangle 24"/>
                <p:cNvSpPr/>
                <p:nvPr/>
              </p:nvSpPr>
              <p:spPr>
                <a:xfrm>
                  <a:off x="6438781" y="1321632"/>
                  <a:ext cx="1156130"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Father</a:t>
                  </a:r>
                </a:p>
              </p:txBody>
            </p:sp>
          </p:grpSp>
          <p:sp>
            <p:nvSpPr>
              <p:cNvPr id="9" name="Rectangle 8"/>
              <p:cNvSpPr/>
              <p:nvPr/>
            </p:nvSpPr>
            <p:spPr>
              <a:xfrm>
                <a:off x="5347805" y="2842847"/>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Name</a:t>
                </a:r>
              </a:p>
            </p:txBody>
          </p:sp>
          <p:sp>
            <p:nvSpPr>
              <p:cNvPr id="10" name="Oval 9"/>
              <p:cNvSpPr/>
              <p:nvPr/>
            </p:nvSpPr>
            <p:spPr>
              <a:xfrm>
                <a:off x="7332330" y="259146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p:cNvCxnSpPr>
                <a:stCxn id="7" idx="6"/>
                <a:endCxn id="10" idx="2"/>
              </p:cNvCxnSpPr>
              <p:nvPr/>
            </p:nvCxnSpPr>
            <p:spPr>
              <a:xfrm flipV="1">
                <a:off x="6464746" y="3062163"/>
                <a:ext cx="867585" cy="2"/>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 name="Rectangle 11"/>
              <p:cNvSpPr/>
              <p:nvPr/>
            </p:nvSpPr>
            <p:spPr>
              <a:xfrm>
                <a:off x="7306364" y="2857852"/>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Spouse</a:t>
                </a:r>
              </a:p>
            </p:txBody>
          </p:sp>
          <p:grpSp>
            <p:nvGrpSpPr>
              <p:cNvPr id="13" name="Group 12"/>
              <p:cNvGrpSpPr/>
              <p:nvPr/>
            </p:nvGrpSpPr>
            <p:grpSpPr>
              <a:xfrm>
                <a:off x="6310464" y="3062163"/>
                <a:ext cx="1178696" cy="2676233"/>
                <a:chOff x="6310464" y="3062163"/>
                <a:chExt cx="1178696" cy="2676233"/>
              </a:xfrm>
            </p:grpSpPr>
            <p:sp>
              <p:nvSpPr>
                <p:cNvPr id="14" name="Oval 13"/>
                <p:cNvSpPr/>
                <p:nvPr/>
              </p:nvSpPr>
              <p:spPr>
                <a:xfrm>
                  <a:off x="6346440" y="3532857"/>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346440" y="479700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15"/>
                <p:cNvCxnSpPr>
                  <a:stCxn id="14" idx="4"/>
                </p:cNvCxnSpPr>
                <p:nvPr/>
              </p:nvCxnSpPr>
              <p:spPr>
                <a:xfrm rot="5400000">
                  <a:off x="6736513" y="4634981"/>
                  <a:ext cx="322765" cy="1291"/>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7" name="Elbow Connector 16"/>
                <p:cNvCxnSpPr>
                  <a:endCxn id="14" idx="0"/>
                </p:cNvCxnSpPr>
                <p:nvPr/>
              </p:nvCxnSpPr>
              <p:spPr>
                <a:xfrm rot="16200000" flipH="1">
                  <a:off x="6662547" y="3296865"/>
                  <a:ext cx="470694" cy="128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8" name="Rectangle 17"/>
                <p:cNvSpPr/>
                <p:nvPr/>
              </p:nvSpPr>
              <p:spPr>
                <a:xfrm>
                  <a:off x="6333029" y="5048388"/>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Child</a:t>
                  </a:r>
                </a:p>
              </p:txBody>
            </p:sp>
            <p:sp>
              <p:nvSpPr>
                <p:cNvPr id="19" name="Rectangle 18"/>
                <p:cNvSpPr/>
                <p:nvPr/>
              </p:nvSpPr>
              <p:spPr>
                <a:xfrm>
                  <a:off x="6310464" y="3752813"/>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Child</a:t>
                  </a:r>
                </a:p>
              </p:txBody>
            </p:sp>
          </p:grpSp>
        </p:grpSp>
        <p:grpSp>
          <p:nvGrpSpPr>
            <p:cNvPr id="26" name="Group 25"/>
            <p:cNvGrpSpPr/>
            <p:nvPr/>
          </p:nvGrpSpPr>
          <p:grpSpPr>
            <a:xfrm>
              <a:off x="330005" y="713156"/>
              <a:ext cx="1883156" cy="2414839"/>
              <a:chOff x="4231850" y="1085252"/>
              <a:chExt cx="4230645" cy="4653144"/>
            </a:xfrm>
          </p:grpSpPr>
          <p:sp>
            <p:nvSpPr>
              <p:cNvPr id="27" name="Oval 26"/>
              <p:cNvSpPr/>
              <p:nvPr/>
            </p:nvSpPr>
            <p:spPr>
              <a:xfrm>
                <a:off x="5360547" y="2591471"/>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4231850" y="1085252"/>
                <a:ext cx="3363061" cy="1506221"/>
                <a:chOff x="4231850" y="1085252"/>
                <a:chExt cx="3363061" cy="1506221"/>
              </a:xfrm>
            </p:grpSpPr>
            <p:sp>
              <p:nvSpPr>
                <p:cNvPr id="40" name="Oval 39"/>
                <p:cNvSpPr/>
                <p:nvPr/>
              </p:nvSpPr>
              <p:spPr>
                <a:xfrm>
                  <a:off x="4256349" y="1085252"/>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464746" y="1085252"/>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Elbow Connector 41"/>
                <p:cNvCxnSpPr>
                  <a:stCxn id="27" idx="0"/>
                  <a:endCxn id="41" idx="4"/>
                </p:cNvCxnSpPr>
                <p:nvPr/>
              </p:nvCxnSpPr>
              <p:spPr>
                <a:xfrm rot="5400000" flipH="1" flipV="1">
                  <a:off x="6182331"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43" name="Elbow Connector 42"/>
                <p:cNvCxnSpPr>
                  <a:stCxn id="27" idx="0"/>
                  <a:endCxn id="40" idx="4"/>
                </p:cNvCxnSpPr>
                <p:nvPr/>
              </p:nvCxnSpPr>
              <p:spPr>
                <a:xfrm rot="16200000" flipV="1">
                  <a:off x="5078132"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44" name="Rectangle 43"/>
                <p:cNvSpPr/>
                <p:nvPr/>
              </p:nvSpPr>
              <p:spPr>
                <a:xfrm>
                  <a:off x="4231850" y="1323183"/>
                  <a:ext cx="1156130"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Mother</a:t>
                  </a:r>
                </a:p>
              </p:txBody>
            </p:sp>
            <p:sp>
              <p:nvSpPr>
                <p:cNvPr id="45" name="Rectangle 44"/>
                <p:cNvSpPr/>
                <p:nvPr/>
              </p:nvSpPr>
              <p:spPr>
                <a:xfrm>
                  <a:off x="6438781" y="1321632"/>
                  <a:ext cx="1156130"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Father</a:t>
                  </a:r>
                </a:p>
              </p:txBody>
            </p:sp>
          </p:grpSp>
          <p:sp>
            <p:nvSpPr>
              <p:cNvPr id="29" name="Rectangle 28"/>
              <p:cNvSpPr/>
              <p:nvPr/>
            </p:nvSpPr>
            <p:spPr>
              <a:xfrm>
                <a:off x="5347805" y="2842847"/>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Name</a:t>
                </a:r>
              </a:p>
            </p:txBody>
          </p:sp>
          <p:sp>
            <p:nvSpPr>
              <p:cNvPr id="30" name="Oval 29"/>
              <p:cNvSpPr/>
              <p:nvPr/>
            </p:nvSpPr>
            <p:spPr>
              <a:xfrm>
                <a:off x="7332330" y="259146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Elbow Connector 30"/>
              <p:cNvCxnSpPr>
                <a:stCxn id="27" idx="6"/>
                <a:endCxn id="30" idx="2"/>
              </p:cNvCxnSpPr>
              <p:nvPr/>
            </p:nvCxnSpPr>
            <p:spPr>
              <a:xfrm flipV="1">
                <a:off x="6464746" y="3062163"/>
                <a:ext cx="867585" cy="2"/>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2" name="Rectangle 31"/>
              <p:cNvSpPr/>
              <p:nvPr/>
            </p:nvSpPr>
            <p:spPr>
              <a:xfrm>
                <a:off x="7306364" y="2857852"/>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Spouse</a:t>
                </a:r>
              </a:p>
            </p:txBody>
          </p:sp>
          <p:grpSp>
            <p:nvGrpSpPr>
              <p:cNvPr id="33" name="Group 32"/>
              <p:cNvGrpSpPr/>
              <p:nvPr/>
            </p:nvGrpSpPr>
            <p:grpSpPr>
              <a:xfrm>
                <a:off x="6310464" y="3062163"/>
                <a:ext cx="1178696" cy="2676233"/>
                <a:chOff x="6310464" y="3062163"/>
                <a:chExt cx="1178696" cy="2676233"/>
              </a:xfrm>
            </p:grpSpPr>
            <p:sp>
              <p:nvSpPr>
                <p:cNvPr id="34" name="Oval 33"/>
                <p:cNvSpPr/>
                <p:nvPr/>
              </p:nvSpPr>
              <p:spPr>
                <a:xfrm>
                  <a:off x="6346440" y="3532857"/>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346440" y="479700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Elbow Connector 35"/>
                <p:cNvCxnSpPr>
                  <a:stCxn id="34" idx="4"/>
                </p:cNvCxnSpPr>
                <p:nvPr/>
              </p:nvCxnSpPr>
              <p:spPr>
                <a:xfrm rot="5400000">
                  <a:off x="6736513" y="4634981"/>
                  <a:ext cx="322765" cy="1291"/>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37" name="Elbow Connector 36"/>
                <p:cNvCxnSpPr>
                  <a:endCxn id="34" idx="0"/>
                </p:cNvCxnSpPr>
                <p:nvPr/>
              </p:nvCxnSpPr>
              <p:spPr>
                <a:xfrm rot="16200000" flipH="1">
                  <a:off x="6662547" y="3296865"/>
                  <a:ext cx="470694" cy="128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38" name="Rectangle 37"/>
                <p:cNvSpPr/>
                <p:nvPr/>
              </p:nvSpPr>
              <p:spPr>
                <a:xfrm>
                  <a:off x="6333029" y="5048388"/>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Child</a:t>
                  </a:r>
                </a:p>
              </p:txBody>
            </p:sp>
            <p:sp>
              <p:nvSpPr>
                <p:cNvPr id="39" name="Rectangle 38"/>
                <p:cNvSpPr/>
                <p:nvPr/>
              </p:nvSpPr>
              <p:spPr>
                <a:xfrm>
                  <a:off x="6310464" y="3752813"/>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Child</a:t>
                  </a:r>
                </a:p>
              </p:txBody>
            </p:sp>
          </p:grpSp>
        </p:grpSp>
        <p:grpSp>
          <p:nvGrpSpPr>
            <p:cNvPr id="46" name="Group 45"/>
            <p:cNvGrpSpPr/>
            <p:nvPr/>
          </p:nvGrpSpPr>
          <p:grpSpPr>
            <a:xfrm>
              <a:off x="3063941" y="2297659"/>
              <a:ext cx="1883156" cy="2414839"/>
              <a:chOff x="4231850" y="1085252"/>
              <a:chExt cx="4230645" cy="4653144"/>
            </a:xfrm>
          </p:grpSpPr>
          <p:sp>
            <p:nvSpPr>
              <p:cNvPr id="47" name="Oval 46"/>
              <p:cNvSpPr/>
              <p:nvPr/>
            </p:nvSpPr>
            <p:spPr>
              <a:xfrm>
                <a:off x="5360547" y="2591471"/>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4231850" y="1085252"/>
                <a:ext cx="3363061" cy="1506221"/>
                <a:chOff x="4231850" y="1085252"/>
                <a:chExt cx="3363061" cy="1506221"/>
              </a:xfrm>
            </p:grpSpPr>
            <p:sp>
              <p:nvSpPr>
                <p:cNvPr id="60" name="Oval 59"/>
                <p:cNvSpPr/>
                <p:nvPr/>
              </p:nvSpPr>
              <p:spPr>
                <a:xfrm>
                  <a:off x="4256349" y="1085252"/>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6464746" y="1085252"/>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Elbow Connector 61"/>
                <p:cNvCxnSpPr>
                  <a:stCxn id="47" idx="0"/>
                  <a:endCxn id="61" idx="4"/>
                </p:cNvCxnSpPr>
                <p:nvPr/>
              </p:nvCxnSpPr>
              <p:spPr>
                <a:xfrm rot="5400000" flipH="1" flipV="1">
                  <a:off x="6182331"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63" name="Elbow Connector 62"/>
                <p:cNvCxnSpPr>
                  <a:stCxn id="47" idx="0"/>
                  <a:endCxn id="60" idx="4"/>
                </p:cNvCxnSpPr>
                <p:nvPr/>
              </p:nvCxnSpPr>
              <p:spPr>
                <a:xfrm rot="16200000" flipV="1">
                  <a:off x="5078132"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64" name="Rectangle 63"/>
                <p:cNvSpPr/>
                <p:nvPr/>
              </p:nvSpPr>
              <p:spPr>
                <a:xfrm>
                  <a:off x="4231850" y="1323183"/>
                  <a:ext cx="1156130"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Mother</a:t>
                  </a:r>
                </a:p>
              </p:txBody>
            </p:sp>
            <p:sp>
              <p:nvSpPr>
                <p:cNvPr id="65" name="Rectangle 64"/>
                <p:cNvSpPr/>
                <p:nvPr/>
              </p:nvSpPr>
              <p:spPr>
                <a:xfrm>
                  <a:off x="6438781" y="1321632"/>
                  <a:ext cx="1156130"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Father</a:t>
                  </a:r>
                </a:p>
              </p:txBody>
            </p:sp>
          </p:grpSp>
          <p:sp>
            <p:nvSpPr>
              <p:cNvPr id="49" name="Rectangle 48"/>
              <p:cNvSpPr/>
              <p:nvPr/>
            </p:nvSpPr>
            <p:spPr>
              <a:xfrm>
                <a:off x="5347805" y="2842847"/>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Name</a:t>
                </a:r>
              </a:p>
            </p:txBody>
          </p:sp>
          <p:sp>
            <p:nvSpPr>
              <p:cNvPr id="50" name="Oval 49"/>
              <p:cNvSpPr/>
              <p:nvPr/>
            </p:nvSpPr>
            <p:spPr>
              <a:xfrm>
                <a:off x="7332330" y="259146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Elbow Connector 50"/>
              <p:cNvCxnSpPr>
                <a:stCxn id="47" idx="6"/>
                <a:endCxn id="50" idx="2"/>
              </p:cNvCxnSpPr>
              <p:nvPr/>
            </p:nvCxnSpPr>
            <p:spPr>
              <a:xfrm flipV="1">
                <a:off x="6464746" y="3062163"/>
                <a:ext cx="867585" cy="2"/>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52" name="Rectangle 51"/>
              <p:cNvSpPr/>
              <p:nvPr/>
            </p:nvSpPr>
            <p:spPr>
              <a:xfrm>
                <a:off x="7306364" y="2857852"/>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Spouse</a:t>
                </a:r>
              </a:p>
            </p:txBody>
          </p:sp>
          <p:grpSp>
            <p:nvGrpSpPr>
              <p:cNvPr id="53" name="Group 52"/>
              <p:cNvGrpSpPr/>
              <p:nvPr/>
            </p:nvGrpSpPr>
            <p:grpSpPr>
              <a:xfrm>
                <a:off x="6310464" y="3062163"/>
                <a:ext cx="1178696" cy="2676233"/>
                <a:chOff x="6310464" y="3062163"/>
                <a:chExt cx="1178696" cy="2676233"/>
              </a:xfrm>
            </p:grpSpPr>
            <p:sp>
              <p:nvSpPr>
                <p:cNvPr id="54" name="Oval 53"/>
                <p:cNvSpPr/>
                <p:nvPr/>
              </p:nvSpPr>
              <p:spPr>
                <a:xfrm>
                  <a:off x="6346440" y="3532857"/>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346440" y="479700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Elbow Connector 55"/>
                <p:cNvCxnSpPr>
                  <a:stCxn id="54" idx="4"/>
                </p:cNvCxnSpPr>
                <p:nvPr/>
              </p:nvCxnSpPr>
              <p:spPr>
                <a:xfrm rot="5400000">
                  <a:off x="6736513" y="4634981"/>
                  <a:ext cx="322765" cy="1291"/>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57" name="Elbow Connector 56"/>
                <p:cNvCxnSpPr>
                  <a:endCxn id="54" idx="0"/>
                </p:cNvCxnSpPr>
                <p:nvPr/>
              </p:nvCxnSpPr>
              <p:spPr>
                <a:xfrm rot="16200000" flipH="1">
                  <a:off x="6662547" y="3296865"/>
                  <a:ext cx="470694" cy="128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58" name="Rectangle 57"/>
                <p:cNvSpPr/>
                <p:nvPr/>
              </p:nvSpPr>
              <p:spPr>
                <a:xfrm>
                  <a:off x="6333029" y="5048388"/>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Child</a:t>
                  </a:r>
                </a:p>
              </p:txBody>
            </p:sp>
            <p:sp>
              <p:nvSpPr>
                <p:cNvPr id="59" name="Rectangle 58"/>
                <p:cNvSpPr/>
                <p:nvPr/>
              </p:nvSpPr>
              <p:spPr>
                <a:xfrm>
                  <a:off x="6310464" y="3752813"/>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Child</a:t>
                  </a:r>
                </a:p>
              </p:txBody>
            </p:sp>
          </p:grpSp>
        </p:grpSp>
        <p:grpSp>
          <p:nvGrpSpPr>
            <p:cNvPr id="66" name="Group 65"/>
            <p:cNvGrpSpPr/>
            <p:nvPr/>
          </p:nvGrpSpPr>
          <p:grpSpPr>
            <a:xfrm>
              <a:off x="5012967" y="2294661"/>
              <a:ext cx="1883156" cy="2414839"/>
              <a:chOff x="4231850" y="1085252"/>
              <a:chExt cx="4230645" cy="4653144"/>
            </a:xfrm>
          </p:grpSpPr>
          <p:sp>
            <p:nvSpPr>
              <p:cNvPr id="67" name="Oval 66"/>
              <p:cNvSpPr/>
              <p:nvPr/>
            </p:nvSpPr>
            <p:spPr>
              <a:xfrm>
                <a:off x="5360547" y="2591471"/>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4231850" y="1085252"/>
                <a:ext cx="3363061" cy="1506221"/>
                <a:chOff x="4231850" y="1085252"/>
                <a:chExt cx="3363061" cy="1506221"/>
              </a:xfrm>
            </p:grpSpPr>
            <p:sp>
              <p:nvSpPr>
                <p:cNvPr id="80" name="Oval 79"/>
                <p:cNvSpPr/>
                <p:nvPr/>
              </p:nvSpPr>
              <p:spPr>
                <a:xfrm>
                  <a:off x="4256349" y="1085252"/>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464746" y="1085252"/>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Elbow Connector 81"/>
                <p:cNvCxnSpPr>
                  <a:stCxn id="67" idx="0"/>
                  <a:endCxn id="81" idx="4"/>
                </p:cNvCxnSpPr>
                <p:nvPr/>
              </p:nvCxnSpPr>
              <p:spPr>
                <a:xfrm rot="5400000" flipH="1" flipV="1">
                  <a:off x="6182331"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83" name="Elbow Connector 82"/>
                <p:cNvCxnSpPr>
                  <a:stCxn id="67" idx="0"/>
                  <a:endCxn id="80" idx="4"/>
                </p:cNvCxnSpPr>
                <p:nvPr/>
              </p:nvCxnSpPr>
              <p:spPr>
                <a:xfrm rot="16200000" flipV="1">
                  <a:off x="5078132"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84" name="Rectangle 83"/>
                <p:cNvSpPr/>
                <p:nvPr/>
              </p:nvSpPr>
              <p:spPr>
                <a:xfrm>
                  <a:off x="4231850" y="1323183"/>
                  <a:ext cx="1156130"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Mother</a:t>
                  </a:r>
                </a:p>
              </p:txBody>
            </p:sp>
            <p:sp>
              <p:nvSpPr>
                <p:cNvPr id="85" name="Rectangle 84"/>
                <p:cNvSpPr/>
                <p:nvPr/>
              </p:nvSpPr>
              <p:spPr>
                <a:xfrm>
                  <a:off x="6438781" y="1321632"/>
                  <a:ext cx="1156130"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Father</a:t>
                  </a:r>
                </a:p>
              </p:txBody>
            </p:sp>
          </p:grpSp>
          <p:sp>
            <p:nvSpPr>
              <p:cNvPr id="69" name="Rectangle 68"/>
              <p:cNvSpPr/>
              <p:nvPr/>
            </p:nvSpPr>
            <p:spPr>
              <a:xfrm>
                <a:off x="5347805" y="2842847"/>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Name</a:t>
                </a:r>
              </a:p>
            </p:txBody>
          </p:sp>
          <p:sp>
            <p:nvSpPr>
              <p:cNvPr id="70" name="Oval 69"/>
              <p:cNvSpPr/>
              <p:nvPr/>
            </p:nvSpPr>
            <p:spPr>
              <a:xfrm>
                <a:off x="7332330" y="259146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Elbow Connector 70"/>
              <p:cNvCxnSpPr>
                <a:stCxn id="67" idx="6"/>
                <a:endCxn id="70" idx="2"/>
              </p:cNvCxnSpPr>
              <p:nvPr/>
            </p:nvCxnSpPr>
            <p:spPr>
              <a:xfrm flipV="1">
                <a:off x="6464746" y="3062163"/>
                <a:ext cx="867585" cy="2"/>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2" name="Rectangle 71"/>
              <p:cNvSpPr/>
              <p:nvPr/>
            </p:nvSpPr>
            <p:spPr>
              <a:xfrm>
                <a:off x="7306364" y="2857852"/>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Spouse</a:t>
                </a:r>
              </a:p>
            </p:txBody>
          </p:sp>
          <p:grpSp>
            <p:nvGrpSpPr>
              <p:cNvPr id="73" name="Group 72"/>
              <p:cNvGrpSpPr/>
              <p:nvPr/>
            </p:nvGrpSpPr>
            <p:grpSpPr>
              <a:xfrm>
                <a:off x="6310464" y="3062163"/>
                <a:ext cx="1178696" cy="2676233"/>
                <a:chOff x="6310464" y="3062163"/>
                <a:chExt cx="1178696" cy="2676233"/>
              </a:xfrm>
            </p:grpSpPr>
            <p:sp>
              <p:nvSpPr>
                <p:cNvPr id="74" name="Oval 73"/>
                <p:cNvSpPr/>
                <p:nvPr/>
              </p:nvSpPr>
              <p:spPr>
                <a:xfrm>
                  <a:off x="6346440" y="3532857"/>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346440" y="479700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Elbow Connector 75"/>
                <p:cNvCxnSpPr>
                  <a:stCxn id="74" idx="4"/>
                </p:cNvCxnSpPr>
                <p:nvPr/>
              </p:nvCxnSpPr>
              <p:spPr>
                <a:xfrm rot="5400000">
                  <a:off x="6736513" y="4634981"/>
                  <a:ext cx="322765" cy="1291"/>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77" name="Elbow Connector 76"/>
                <p:cNvCxnSpPr>
                  <a:endCxn id="74" idx="0"/>
                </p:cNvCxnSpPr>
                <p:nvPr/>
              </p:nvCxnSpPr>
              <p:spPr>
                <a:xfrm rot="16200000" flipH="1">
                  <a:off x="6662547" y="3296865"/>
                  <a:ext cx="470694" cy="128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78" name="Rectangle 77"/>
                <p:cNvSpPr/>
                <p:nvPr/>
              </p:nvSpPr>
              <p:spPr>
                <a:xfrm>
                  <a:off x="6333029" y="5048388"/>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Child</a:t>
                  </a:r>
                </a:p>
              </p:txBody>
            </p:sp>
            <p:sp>
              <p:nvSpPr>
                <p:cNvPr id="79" name="Rectangle 78"/>
                <p:cNvSpPr/>
                <p:nvPr/>
              </p:nvSpPr>
              <p:spPr>
                <a:xfrm>
                  <a:off x="6310464" y="3752813"/>
                  <a:ext cx="1156131" cy="415138"/>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Child</a:t>
                  </a:r>
                </a:p>
              </p:txBody>
            </p:sp>
          </p:grpSp>
        </p:grpSp>
        <p:grpSp>
          <p:nvGrpSpPr>
            <p:cNvPr id="86" name="Group 85"/>
            <p:cNvGrpSpPr/>
            <p:nvPr/>
          </p:nvGrpSpPr>
          <p:grpSpPr>
            <a:xfrm>
              <a:off x="3521651" y="1378334"/>
              <a:ext cx="2027398" cy="1437737"/>
              <a:chOff x="4231850" y="1085252"/>
              <a:chExt cx="4230645" cy="2447606"/>
            </a:xfrm>
          </p:grpSpPr>
          <p:sp>
            <p:nvSpPr>
              <p:cNvPr id="87" name="Oval 86"/>
              <p:cNvSpPr/>
              <p:nvPr/>
            </p:nvSpPr>
            <p:spPr>
              <a:xfrm>
                <a:off x="5360547" y="2591471"/>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4231850" y="1085252"/>
                <a:ext cx="3363061" cy="1506221"/>
                <a:chOff x="4231850" y="1085252"/>
                <a:chExt cx="3363061" cy="1506221"/>
              </a:xfrm>
            </p:grpSpPr>
            <p:sp>
              <p:nvSpPr>
                <p:cNvPr id="94" name="Oval 93"/>
                <p:cNvSpPr/>
                <p:nvPr/>
              </p:nvSpPr>
              <p:spPr>
                <a:xfrm>
                  <a:off x="4256349" y="1085252"/>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6464746" y="1085252"/>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Elbow Connector 95"/>
                <p:cNvCxnSpPr>
                  <a:stCxn id="87" idx="0"/>
                  <a:endCxn id="95" idx="4"/>
                </p:cNvCxnSpPr>
                <p:nvPr/>
              </p:nvCxnSpPr>
              <p:spPr>
                <a:xfrm rot="5400000" flipH="1" flipV="1">
                  <a:off x="6182331"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97" name="Elbow Connector 96"/>
                <p:cNvCxnSpPr>
                  <a:stCxn id="87" idx="0"/>
                  <a:endCxn id="94" idx="4"/>
                </p:cNvCxnSpPr>
                <p:nvPr/>
              </p:nvCxnSpPr>
              <p:spPr>
                <a:xfrm rot="16200000" flipV="1">
                  <a:off x="5078132"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8" name="Rectangle 97"/>
                <p:cNvSpPr/>
                <p:nvPr/>
              </p:nvSpPr>
              <p:spPr>
                <a:xfrm>
                  <a:off x="4231850" y="1323183"/>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Mother</a:t>
                  </a:r>
                </a:p>
              </p:txBody>
            </p:sp>
            <p:sp>
              <p:nvSpPr>
                <p:cNvPr id="99" name="Rectangle 98"/>
                <p:cNvSpPr/>
                <p:nvPr/>
              </p:nvSpPr>
              <p:spPr>
                <a:xfrm>
                  <a:off x="6438780" y="1321632"/>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Father</a:t>
                  </a:r>
                </a:p>
              </p:txBody>
            </p:sp>
          </p:grpSp>
          <p:sp>
            <p:nvSpPr>
              <p:cNvPr id="89" name="Rectangle 88"/>
              <p:cNvSpPr/>
              <p:nvPr/>
            </p:nvSpPr>
            <p:spPr>
              <a:xfrm>
                <a:off x="5347805" y="2842847"/>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Name</a:t>
                </a:r>
              </a:p>
            </p:txBody>
          </p:sp>
          <p:grpSp>
            <p:nvGrpSpPr>
              <p:cNvPr id="90" name="Group 89"/>
              <p:cNvGrpSpPr/>
              <p:nvPr/>
            </p:nvGrpSpPr>
            <p:grpSpPr>
              <a:xfrm>
                <a:off x="6464746" y="2591469"/>
                <a:ext cx="1997749" cy="941387"/>
                <a:chOff x="6464746" y="2591469"/>
                <a:chExt cx="1997749" cy="941387"/>
              </a:xfrm>
            </p:grpSpPr>
            <p:sp>
              <p:nvSpPr>
                <p:cNvPr id="91" name="Oval 90"/>
                <p:cNvSpPr/>
                <p:nvPr/>
              </p:nvSpPr>
              <p:spPr>
                <a:xfrm>
                  <a:off x="7332330" y="259146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Elbow Connector 91"/>
                <p:cNvCxnSpPr>
                  <a:stCxn id="87" idx="6"/>
                  <a:endCxn id="91" idx="2"/>
                </p:cNvCxnSpPr>
                <p:nvPr/>
              </p:nvCxnSpPr>
              <p:spPr>
                <a:xfrm flipV="1">
                  <a:off x="6464746" y="3062163"/>
                  <a:ext cx="867585" cy="2"/>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93" name="Rectangle 92"/>
                <p:cNvSpPr/>
                <p:nvPr/>
              </p:nvSpPr>
              <p:spPr>
                <a:xfrm>
                  <a:off x="7306364" y="2857851"/>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Spouse</a:t>
                  </a:r>
                </a:p>
              </p:txBody>
            </p:sp>
          </p:grpSp>
        </p:grpSp>
        <p:grpSp>
          <p:nvGrpSpPr>
            <p:cNvPr id="100" name="Group 99"/>
            <p:cNvGrpSpPr/>
            <p:nvPr/>
          </p:nvGrpSpPr>
          <p:grpSpPr>
            <a:xfrm>
              <a:off x="5486135" y="1362640"/>
              <a:ext cx="2027398" cy="1437737"/>
              <a:chOff x="4231850" y="1085252"/>
              <a:chExt cx="4230645" cy="2447606"/>
            </a:xfrm>
          </p:grpSpPr>
          <p:sp>
            <p:nvSpPr>
              <p:cNvPr id="101" name="Oval 100"/>
              <p:cNvSpPr/>
              <p:nvPr/>
            </p:nvSpPr>
            <p:spPr>
              <a:xfrm>
                <a:off x="5360547" y="2591471"/>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4231850" y="1085252"/>
                <a:ext cx="3363061" cy="1506221"/>
                <a:chOff x="4231850" y="1085252"/>
                <a:chExt cx="3363061" cy="1506221"/>
              </a:xfrm>
            </p:grpSpPr>
            <p:sp>
              <p:nvSpPr>
                <p:cNvPr id="108" name="Oval 107"/>
                <p:cNvSpPr/>
                <p:nvPr/>
              </p:nvSpPr>
              <p:spPr>
                <a:xfrm>
                  <a:off x="4256349" y="1085252"/>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a:off x="6464746" y="1085252"/>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Elbow Connector 109"/>
                <p:cNvCxnSpPr>
                  <a:stCxn id="101" idx="0"/>
                  <a:endCxn id="109" idx="4"/>
                </p:cNvCxnSpPr>
                <p:nvPr/>
              </p:nvCxnSpPr>
              <p:spPr>
                <a:xfrm rot="5400000" flipH="1" flipV="1">
                  <a:off x="6182331"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11" name="Elbow Connector 110"/>
                <p:cNvCxnSpPr>
                  <a:stCxn id="101" idx="0"/>
                  <a:endCxn id="108" idx="4"/>
                </p:cNvCxnSpPr>
                <p:nvPr/>
              </p:nvCxnSpPr>
              <p:spPr>
                <a:xfrm rot="16200000" flipV="1">
                  <a:off x="5078132"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12" name="Rectangle 111"/>
                <p:cNvSpPr/>
                <p:nvPr/>
              </p:nvSpPr>
              <p:spPr>
                <a:xfrm>
                  <a:off x="4231850" y="1323183"/>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Mother</a:t>
                  </a:r>
                </a:p>
              </p:txBody>
            </p:sp>
            <p:sp>
              <p:nvSpPr>
                <p:cNvPr id="113" name="Rectangle 112"/>
                <p:cNvSpPr/>
                <p:nvPr/>
              </p:nvSpPr>
              <p:spPr>
                <a:xfrm>
                  <a:off x="6438780" y="1321632"/>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Father</a:t>
                  </a:r>
                </a:p>
              </p:txBody>
            </p:sp>
          </p:grpSp>
          <p:sp>
            <p:nvSpPr>
              <p:cNvPr id="103" name="Rectangle 102"/>
              <p:cNvSpPr/>
              <p:nvPr/>
            </p:nvSpPr>
            <p:spPr>
              <a:xfrm>
                <a:off x="5347805" y="2842847"/>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Name</a:t>
                </a:r>
              </a:p>
            </p:txBody>
          </p:sp>
          <p:grpSp>
            <p:nvGrpSpPr>
              <p:cNvPr id="104" name="Group 103"/>
              <p:cNvGrpSpPr/>
              <p:nvPr/>
            </p:nvGrpSpPr>
            <p:grpSpPr>
              <a:xfrm>
                <a:off x="6464746" y="2591469"/>
                <a:ext cx="1997749" cy="941387"/>
                <a:chOff x="6464746" y="2591469"/>
                <a:chExt cx="1997749" cy="941387"/>
              </a:xfrm>
            </p:grpSpPr>
            <p:sp>
              <p:nvSpPr>
                <p:cNvPr id="105" name="Oval 104"/>
                <p:cNvSpPr/>
                <p:nvPr/>
              </p:nvSpPr>
              <p:spPr>
                <a:xfrm>
                  <a:off x="7332330" y="259146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6" name="Elbow Connector 105"/>
                <p:cNvCxnSpPr>
                  <a:stCxn id="101" idx="6"/>
                  <a:endCxn id="105" idx="2"/>
                </p:cNvCxnSpPr>
                <p:nvPr/>
              </p:nvCxnSpPr>
              <p:spPr>
                <a:xfrm flipV="1">
                  <a:off x="6464746" y="3062163"/>
                  <a:ext cx="867585" cy="2"/>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7" name="Rectangle 106"/>
                <p:cNvSpPr/>
                <p:nvPr/>
              </p:nvSpPr>
              <p:spPr>
                <a:xfrm>
                  <a:off x="7306364" y="2857851"/>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Spouse</a:t>
                  </a:r>
                </a:p>
              </p:txBody>
            </p:sp>
          </p:grpSp>
        </p:grpSp>
        <p:grpSp>
          <p:nvGrpSpPr>
            <p:cNvPr id="114" name="Group 113"/>
            <p:cNvGrpSpPr/>
            <p:nvPr/>
          </p:nvGrpSpPr>
          <p:grpSpPr>
            <a:xfrm>
              <a:off x="4032169" y="458000"/>
              <a:ext cx="2027398" cy="1437737"/>
              <a:chOff x="4231850" y="1085252"/>
              <a:chExt cx="4230645" cy="2447606"/>
            </a:xfrm>
          </p:grpSpPr>
          <p:sp>
            <p:nvSpPr>
              <p:cNvPr id="115" name="Oval 114"/>
              <p:cNvSpPr/>
              <p:nvPr/>
            </p:nvSpPr>
            <p:spPr>
              <a:xfrm>
                <a:off x="5360547" y="2591471"/>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p:cNvGrpSpPr/>
              <p:nvPr/>
            </p:nvGrpSpPr>
            <p:grpSpPr>
              <a:xfrm>
                <a:off x="4231850" y="1085252"/>
                <a:ext cx="3363061" cy="1506221"/>
                <a:chOff x="4231850" y="1085252"/>
                <a:chExt cx="3363061" cy="1506221"/>
              </a:xfrm>
            </p:grpSpPr>
            <p:sp>
              <p:nvSpPr>
                <p:cNvPr id="122" name="Oval 121"/>
                <p:cNvSpPr/>
                <p:nvPr/>
              </p:nvSpPr>
              <p:spPr>
                <a:xfrm>
                  <a:off x="4256349" y="1085252"/>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6464746" y="1085252"/>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Elbow Connector 123"/>
                <p:cNvCxnSpPr>
                  <a:stCxn id="115" idx="0"/>
                  <a:endCxn id="123" idx="4"/>
                </p:cNvCxnSpPr>
                <p:nvPr/>
              </p:nvCxnSpPr>
              <p:spPr>
                <a:xfrm rot="5400000" flipH="1" flipV="1">
                  <a:off x="6182331"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25" name="Elbow Connector 124"/>
                <p:cNvCxnSpPr>
                  <a:stCxn id="115" idx="0"/>
                  <a:endCxn id="122" idx="4"/>
                </p:cNvCxnSpPr>
                <p:nvPr/>
              </p:nvCxnSpPr>
              <p:spPr>
                <a:xfrm rot="16200000" flipV="1">
                  <a:off x="5078132"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6" name="Rectangle 125"/>
                <p:cNvSpPr/>
                <p:nvPr/>
              </p:nvSpPr>
              <p:spPr>
                <a:xfrm>
                  <a:off x="4231850" y="1323183"/>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Mother</a:t>
                  </a:r>
                </a:p>
              </p:txBody>
            </p:sp>
            <p:sp>
              <p:nvSpPr>
                <p:cNvPr id="127" name="Rectangle 126"/>
                <p:cNvSpPr/>
                <p:nvPr/>
              </p:nvSpPr>
              <p:spPr>
                <a:xfrm>
                  <a:off x="6438780" y="1321632"/>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Father</a:t>
                  </a:r>
                </a:p>
              </p:txBody>
            </p:sp>
          </p:grpSp>
          <p:sp>
            <p:nvSpPr>
              <p:cNvPr id="117" name="Rectangle 116"/>
              <p:cNvSpPr/>
              <p:nvPr/>
            </p:nvSpPr>
            <p:spPr>
              <a:xfrm>
                <a:off x="5347805" y="2842847"/>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Name</a:t>
                </a:r>
              </a:p>
            </p:txBody>
          </p:sp>
          <p:grpSp>
            <p:nvGrpSpPr>
              <p:cNvPr id="118" name="Group 117"/>
              <p:cNvGrpSpPr/>
              <p:nvPr/>
            </p:nvGrpSpPr>
            <p:grpSpPr>
              <a:xfrm>
                <a:off x="6464746" y="2591469"/>
                <a:ext cx="1997749" cy="941387"/>
                <a:chOff x="6464746" y="2591469"/>
                <a:chExt cx="1997749" cy="941387"/>
              </a:xfrm>
            </p:grpSpPr>
            <p:sp>
              <p:nvSpPr>
                <p:cNvPr id="119" name="Oval 118"/>
                <p:cNvSpPr/>
                <p:nvPr/>
              </p:nvSpPr>
              <p:spPr>
                <a:xfrm>
                  <a:off x="7332330" y="259146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Elbow Connector 119"/>
                <p:cNvCxnSpPr>
                  <a:stCxn id="115" idx="6"/>
                  <a:endCxn id="119" idx="2"/>
                </p:cNvCxnSpPr>
                <p:nvPr/>
              </p:nvCxnSpPr>
              <p:spPr>
                <a:xfrm flipV="1">
                  <a:off x="6464746" y="3062163"/>
                  <a:ext cx="867585" cy="2"/>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21" name="Rectangle 120"/>
                <p:cNvSpPr/>
                <p:nvPr/>
              </p:nvSpPr>
              <p:spPr>
                <a:xfrm>
                  <a:off x="7306364" y="2857851"/>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Spouse</a:t>
                  </a:r>
                </a:p>
              </p:txBody>
            </p:sp>
          </p:grpSp>
        </p:grpSp>
        <p:grpSp>
          <p:nvGrpSpPr>
            <p:cNvPr id="128" name="Group 127"/>
            <p:cNvGrpSpPr/>
            <p:nvPr/>
          </p:nvGrpSpPr>
          <p:grpSpPr>
            <a:xfrm>
              <a:off x="6025647" y="463666"/>
              <a:ext cx="2027398" cy="1437737"/>
              <a:chOff x="4231850" y="1085252"/>
              <a:chExt cx="4230645" cy="2447606"/>
            </a:xfrm>
          </p:grpSpPr>
          <p:sp>
            <p:nvSpPr>
              <p:cNvPr id="129" name="Oval 128"/>
              <p:cNvSpPr/>
              <p:nvPr/>
            </p:nvSpPr>
            <p:spPr>
              <a:xfrm>
                <a:off x="5360547" y="2591471"/>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p:cNvGrpSpPr/>
              <p:nvPr/>
            </p:nvGrpSpPr>
            <p:grpSpPr>
              <a:xfrm>
                <a:off x="4231850" y="1085252"/>
                <a:ext cx="3363061" cy="1506221"/>
                <a:chOff x="4231850" y="1085252"/>
                <a:chExt cx="3363061" cy="1506221"/>
              </a:xfrm>
            </p:grpSpPr>
            <p:sp>
              <p:nvSpPr>
                <p:cNvPr id="136" name="Oval 135"/>
                <p:cNvSpPr/>
                <p:nvPr/>
              </p:nvSpPr>
              <p:spPr>
                <a:xfrm>
                  <a:off x="4256349" y="1085252"/>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6464746" y="1085252"/>
                  <a:ext cx="1104199" cy="941387"/>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Elbow Connector 137"/>
                <p:cNvCxnSpPr>
                  <a:stCxn id="129" idx="0"/>
                  <a:endCxn id="137" idx="4"/>
                </p:cNvCxnSpPr>
                <p:nvPr/>
              </p:nvCxnSpPr>
              <p:spPr>
                <a:xfrm rot="5400000" flipH="1" flipV="1">
                  <a:off x="6182331"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cxnSp>
              <p:nvCxnSpPr>
                <p:cNvPr id="139" name="Elbow Connector 138"/>
                <p:cNvCxnSpPr>
                  <a:stCxn id="129" idx="0"/>
                  <a:endCxn id="136" idx="4"/>
                </p:cNvCxnSpPr>
                <p:nvPr/>
              </p:nvCxnSpPr>
              <p:spPr>
                <a:xfrm rot="16200000" flipV="1">
                  <a:off x="5078132" y="1756957"/>
                  <a:ext cx="564832" cy="1104199"/>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40" name="Rectangle 139"/>
                <p:cNvSpPr/>
                <p:nvPr/>
              </p:nvSpPr>
              <p:spPr>
                <a:xfrm>
                  <a:off x="4231850" y="1323183"/>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Mother</a:t>
                  </a:r>
                </a:p>
              </p:txBody>
            </p:sp>
            <p:sp>
              <p:nvSpPr>
                <p:cNvPr id="141" name="Rectangle 140"/>
                <p:cNvSpPr/>
                <p:nvPr/>
              </p:nvSpPr>
              <p:spPr>
                <a:xfrm>
                  <a:off x="6438780" y="1321632"/>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Father</a:t>
                  </a:r>
                </a:p>
              </p:txBody>
            </p:sp>
          </p:grpSp>
          <p:sp>
            <p:nvSpPr>
              <p:cNvPr id="131" name="Rectangle 130"/>
              <p:cNvSpPr/>
              <p:nvPr/>
            </p:nvSpPr>
            <p:spPr>
              <a:xfrm>
                <a:off x="5347805" y="2842847"/>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Name</a:t>
                </a:r>
              </a:p>
            </p:txBody>
          </p:sp>
          <p:grpSp>
            <p:nvGrpSpPr>
              <p:cNvPr id="132" name="Group 131"/>
              <p:cNvGrpSpPr/>
              <p:nvPr/>
            </p:nvGrpSpPr>
            <p:grpSpPr>
              <a:xfrm>
                <a:off x="6464746" y="2591469"/>
                <a:ext cx="1997749" cy="941387"/>
                <a:chOff x="6464746" y="2591469"/>
                <a:chExt cx="1997749" cy="941387"/>
              </a:xfrm>
            </p:grpSpPr>
            <p:sp>
              <p:nvSpPr>
                <p:cNvPr id="133" name="Oval 132"/>
                <p:cNvSpPr/>
                <p:nvPr/>
              </p:nvSpPr>
              <p:spPr>
                <a:xfrm>
                  <a:off x="7332330" y="2591469"/>
                  <a:ext cx="1104199" cy="941387"/>
                </a:xfrm>
                <a:prstGeom prst="ellipse">
                  <a:avLst/>
                </a:prstGeom>
                <a:solidFill>
                  <a:srgbClr val="D759B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4" name="Elbow Connector 133"/>
                <p:cNvCxnSpPr>
                  <a:stCxn id="129" idx="6"/>
                  <a:endCxn id="133" idx="2"/>
                </p:cNvCxnSpPr>
                <p:nvPr/>
              </p:nvCxnSpPr>
              <p:spPr>
                <a:xfrm flipV="1">
                  <a:off x="6464746" y="3062163"/>
                  <a:ext cx="867585" cy="2"/>
                </a:xfrm>
                <a:prstGeom prst="bentConnector3">
                  <a:avLst>
                    <a:gd name="adj1" fmla="val 50000"/>
                  </a:avLst>
                </a:prstGeom>
                <a:ln>
                  <a:solidFill>
                    <a:schemeClr val="tx1"/>
                  </a:solidFill>
                </a:ln>
                <a:effectLst>
                  <a:outerShdw blurRad="50800" dist="38100" dir="10800000" algn="r"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35" name="Rectangle 134"/>
                <p:cNvSpPr/>
                <p:nvPr/>
              </p:nvSpPr>
              <p:spPr>
                <a:xfrm>
                  <a:off x="7306364" y="2857851"/>
                  <a:ext cx="1156131" cy="366772"/>
                </a:xfrm>
                <a:prstGeom prst="rect">
                  <a:avLst/>
                </a:prstGeom>
                <a:noFill/>
              </p:spPr>
              <p:txBody>
                <a:bodyPr wrap="square" lIns="91440" tIns="45720" rIns="91440" bIns="45720">
                  <a:spAutoFit/>
                </a:bodyPr>
                <a:lstStyle/>
                <a:p>
                  <a:pPr algn="ctr"/>
                  <a:r>
                    <a:rPr lang="en-US" sz="800" dirty="0">
                      <a:ln w="0"/>
                      <a:effectLst>
                        <a:outerShdw blurRad="38100" dist="19050" dir="2700000" algn="tl" rotWithShape="0">
                          <a:schemeClr val="dk1">
                            <a:alpha val="40000"/>
                          </a:schemeClr>
                        </a:outerShdw>
                      </a:effectLst>
                    </a:rPr>
                    <a:t>Spouse</a:t>
                  </a:r>
                </a:p>
              </p:txBody>
            </p:sp>
          </p:grpSp>
        </p:grpSp>
        <p:cxnSp>
          <p:nvCxnSpPr>
            <p:cNvPr id="142" name="Straight Arrow Connector 141"/>
            <p:cNvCxnSpPr/>
            <p:nvPr/>
          </p:nvCxnSpPr>
          <p:spPr>
            <a:xfrm flipV="1">
              <a:off x="1563244" y="1792802"/>
              <a:ext cx="398493" cy="884418"/>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a:stCxn id="24" idx="3"/>
              <a:endCxn id="21" idx="2"/>
            </p:cNvCxnSpPr>
            <p:nvPr/>
          </p:nvCxnSpPr>
          <p:spPr>
            <a:xfrm>
              <a:off x="2199041" y="1747180"/>
              <a:ext cx="479293" cy="1307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a:off x="2861833" y="2069515"/>
              <a:ext cx="25607" cy="60770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V="1">
              <a:off x="3109141" y="2618704"/>
              <a:ext cx="117610" cy="22320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a:off x="3477190" y="2788563"/>
              <a:ext cx="193668" cy="26569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flipV="1">
              <a:off x="3994398" y="2815472"/>
              <a:ext cx="167965" cy="23878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4553609" y="1999825"/>
              <a:ext cx="189239" cy="27706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V="1">
              <a:off x="5135377" y="1468769"/>
              <a:ext cx="360416" cy="889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a:off x="6019692" y="1892872"/>
              <a:ext cx="131085" cy="3119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flipH="1">
              <a:off x="5985651" y="2861938"/>
              <a:ext cx="174865" cy="26605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endCxn id="79" idx="1"/>
            </p:cNvCxnSpPr>
            <p:nvPr/>
          </p:nvCxnSpPr>
          <p:spPr>
            <a:xfrm>
              <a:off x="5731238" y="3612153"/>
              <a:ext cx="206967" cy="17461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flipH="1">
              <a:off x="6393061" y="3992680"/>
              <a:ext cx="30700" cy="28308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H="1" flipV="1">
              <a:off x="1739102" y="3092800"/>
              <a:ext cx="4150004" cy="1233410"/>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6245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249680" y="1188720"/>
            <a:ext cx="7325360" cy="646331"/>
          </a:xfrm>
          <a:prstGeom prst="rect">
            <a:avLst/>
          </a:prstGeom>
          <a:noFill/>
        </p:spPr>
        <p:txBody>
          <a:bodyPr wrap="square" rtlCol="0">
            <a:spAutoFit/>
          </a:bodyPr>
          <a:lstStyle/>
          <a:p>
            <a:pPr marL="177800" indent="-177800">
              <a:buClr>
                <a:schemeClr val="accent1"/>
              </a:buClr>
              <a:buFont typeface="Arial"/>
              <a:buChar char="•"/>
            </a:pPr>
            <a:endParaRPr lang="en-US" sz="1800" dirty="0" smtClean="0">
              <a:solidFill>
                <a:schemeClr val="accent1">
                  <a:lumMod val="60000"/>
                  <a:lumOff val="40000"/>
                </a:schemeClr>
              </a:solidFill>
              <a:latin typeface="Marker Felt"/>
              <a:cs typeface="Marker Felt"/>
            </a:endParaRPr>
          </a:p>
          <a:p>
            <a:pPr marL="177800" indent="-177800">
              <a:buClr>
                <a:schemeClr val="accent1"/>
              </a:buClr>
              <a:buFont typeface="Arial"/>
              <a:buChar char="•"/>
            </a:pPr>
            <a:endParaRPr lang="en-US" sz="1800" dirty="0" smtClean="0">
              <a:solidFill>
                <a:schemeClr val="accent1">
                  <a:lumMod val="60000"/>
                  <a:lumOff val="40000"/>
                </a:schemeClr>
              </a:solidFill>
              <a:latin typeface="Marker Felt"/>
              <a:cs typeface="Marker Felt"/>
            </a:endParaRPr>
          </a:p>
        </p:txBody>
      </p:sp>
      <p:sp>
        <p:nvSpPr>
          <p:cNvPr id="2" name="Rectangle 1"/>
          <p:cNvSpPr/>
          <p:nvPr/>
        </p:nvSpPr>
        <p:spPr>
          <a:xfrm>
            <a:off x="2711448" y="1583713"/>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Feature Extractor</a:t>
            </a:r>
          </a:p>
        </p:txBody>
      </p:sp>
      <p:sp>
        <p:nvSpPr>
          <p:cNvPr id="13" name="Rectangle 12"/>
          <p:cNvSpPr/>
          <p:nvPr/>
        </p:nvSpPr>
        <p:spPr>
          <a:xfrm>
            <a:off x="6602791" y="1592500"/>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Persona Compare Engine</a:t>
            </a:r>
          </a:p>
        </p:txBody>
      </p:sp>
      <p:sp>
        <p:nvSpPr>
          <p:cNvPr id="5" name="Can 4"/>
          <p:cNvSpPr/>
          <p:nvPr/>
        </p:nvSpPr>
        <p:spPr>
          <a:xfrm>
            <a:off x="1402080" y="1445538"/>
            <a:ext cx="519896" cy="513636"/>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4" name="Can 13"/>
          <p:cNvSpPr/>
          <p:nvPr/>
        </p:nvSpPr>
        <p:spPr>
          <a:xfrm>
            <a:off x="763983" y="1835051"/>
            <a:ext cx="519896" cy="513636"/>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5" name="Can 14"/>
          <p:cNvSpPr/>
          <p:nvPr/>
        </p:nvSpPr>
        <p:spPr>
          <a:xfrm>
            <a:off x="1505049" y="2091869"/>
            <a:ext cx="519896" cy="513636"/>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6" name="Right Arrow 5"/>
          <p:cNvSpPr/>
          <p:nvPr/>
        </p:nvSpPr>
        <p:spPr>
          <a:xfrm>
            <a:off x="2181924" y="1835051"/>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7" name="Right Arrow 16"/>
          <p:cNvSpPr/>
          <p:nvPr/>
        </p:nvSpPr>
        <p:spPr>
          <a:xfrm>
            <a:off x="4124255" y="1835051"/>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8" name="Rectangle 17"/>
          <p:cNvSpPr/>
          <p:nvPr/>
        </p:nvSpPr>
        <p:spPr>
          <a:xfrm>
            <a:off x="4653779" y="1601287"/>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Blocking Mechanism</a:t>
            </a:r>
          </a:p>
        </p:txBody>
      </p:sp>
      <p:sp>
        <p:nvSpPr>
          <p:cNvPr id="19" name="Rectangle 18"/>
          <p:cNvSpPr/>
          <p:nvPr/>
        </p:nvSpPr>
        <p:spPr>
          <a:xfrm>
            <a:off x="6655296" y="3200203"/>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Stitch Engine</a:t>
            </a:r>
          </a:p>
        </p:txBody>
      </p:sp>
      <p:sp>
        <p:nvSpPr>
          <p:cNvPr id="20" name="Rectangle 19"/>
          <p:cNvSpPr/>
          <p:nvPr/>
        </p:nvSpPr>
        <p:spPr>
          <a:xfrm>
            <a:off x="4653779" y="3200203"/>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Aggregator</a:t>
            </a:r>
          </a:p>
        </p:txBody>
      </p:sp>
      <p:sp>
        <p:nvSpPr>
          <p:cNvPr id="21" name="Rectangle 20"/>
          <p:cNvSpPr/>
          <p:nvPr/>
        </p:nvSpPr>
        <p:spPr>
          <a:xfrm>
            <a:off x="2711448" y="3200203"/>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Evaluator</a:t>
            </a:r>
          </a:p>
        </p:txBody>
      </p:sp>
      <p:sp>
        <p:nvSpPr>
          <p:cNvPr id="22" name="Right Arrow 21"/>
          <p:cNvSpPr/>
          <p:nvPr/>
        </p:nvSpPr>
        <p:spPr>
          <a:xfrm>
            <a:off x="6066586" y="1835051"/>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3" name="Right Arrow 22"/>
          <p:cNvSpPr/>
          <p:nvPr/>
        </p:nvSpPr>
        <p:spPr>
          <a:xfrm rot="5400000">
            <a:off x="7087998" y="2613449"/>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4" name="Right Arrow 23"/>
          <p:cNvSpPr/>
          <p:nvPr/>
        </p:nvSpPr>
        <p:spPr>
          <a:xfrm rot="10800000">
            <a:off x="6082959" y="3428488"/>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5" name="Right Arrow 24"/>
          <p:cNvSpPr/>
          <p:nvPr/>
        </p:nvSpPr>
        <p:spPr>
          <a:xfrm rot="10800000">
            <a:off x="4077100" y="3428488"/>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6" name="Up-Down Arrow Callout 25"/>
          <p:cNvSpPr/>
          <p:nvPr/>
        </p:nvSpPr>
        <p:spPr>
          <a:xfrm>
            <a:off x="818547" y="2691113"/>
            <a:ext cx="1298641" cy="2002957"/>
          </a:xfrm>
          <a:prstGeom prst="upDownArrowCallo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Service API</a:t>
            </a:r>
          </a:p>
        </p:txBody>
      </p:sp>
      <p:sp>
        <p:nvSpPr>
          <p:cNvPr id="27" name="Right Arrow 26"/>
          <p:cNvSpPr/>
          <p:nvPr/>
        </p:nvSpPr>
        <p:spPr>
          <a:xfrm rot="10800000">
            <a:off x="2117188" y="3428489"/>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8" name="Right Arrow 27"/>
          <p:cNvSpPr/>
          <p:nvPr/>
        </p:nvSpPr>
        <p:spPr>
          <a:xfrm rot="10800000">
            <a:off x="289023" y="3428490"/>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3" name="Rectangle 2"/>
          <p:cNvSpPr/>
          <p:nvPr/>
        </p:nvSpPr>
        <p:spPr>
          <a:xfrm>
            <a:off x="444969" y="248224"/>
            <a:ext cx="4337149" cy="461665"/>
          </a:xfrm>
          <a:prstGeom prst="rect">
            <a:avLst/>
          </a:prstGeom>
        </p:spPr>
        <p:txBody>
          <a:bodyPr wrap="none">
            <a:spAutoFit/>
          </a:bodyPr>
          <a:lstStyle/>
          <a:p>
            <a:pPr>
              <a:buClr>
                <a:schemeClr val="accent1"/>
              </a:buClr>
            </a:pPr>
            <a:r>
              <a:rPr lang="en-US" sz="2400" dirty="0">
                <a:solidFill>
                  <a:schemeClr val="bg1"/>
                </a:solidFill>
                <a:latin typeface="Trebuchet MS" panose="020B0603020202020204" pitchFamily="34" charset="0"/>
                <a:cs typeface="Marker Felt"/>
              </a:rPr>
              <a:t>How do we generate Big Tree?</a:t>
            </a:r>
          </a:p>
        </p:txBody>
      </p:sp>
    </p:spTree>
    <p:extLst>
      <p:ext uri="{BB962C8B-B14F-4D97-AF65-F5344CB8AC3E}">
        <p14:creationId xmlns:p14="http://schemas.microsoft.com/office/powerpoint/2010/main" val="4166988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02309" y="161169"/>
            <a:ext cx="4488806" cy="461665"/>
          </a:xfrm>
          <a:prstGeom prst="rect">
            <a:avLst/>
          </a:prstGeom>
          <a:noFill/>
        </p:spPr>
        <p:txBody>
          <a:bodyPr wrap="square" rtlCol="0">
            <a:spAutoFit/>
          </a:bodyPr>
          <a:lstStyle/>
          <a:p>
            <a:pPr>
              <a:buClr>
                <a:schemeClr val="accent1"/>
              </a:buClr>
            </a:pPr>
            <a:r>
              <a:rPr lang="en-US" sz="2400" dirty="0" smtClean="0">
                <a:solidFill>
                  <a:schemeClr val="bg1"/>
                </a:solidFill>
                <a:latin typeface="Marker Felt"/>
                <a:cs typeface="Marker Felt"/>
              </a:rPr>
              <a:t>How do we generate Big Tree?</a:t>
            </a:r>
          </a:p>
        </p:txBody>
      </p:sp>
      <p:sp>
        <p:nvSpPr>
          <p:cNvPr id="16" name="TextBox 15"/>
          <p:cNvSpPr txBox="1"/>
          <p:nvPr/>
        </p:nvSpPr>
        <p:spPr>
          <a:xfrm>
            <a:off x="1249680" y="1188720"/>
            <a:ext cx="7325360" cy="646331"/>
          </a:xfrm>
          <a:prstGeom prst="rect">
            <a:avLst/>
          </a:prstGeom>
          <a:noFill/>
        </p:spPr>
        <p:txBody>
          <a:bodyPr wrap="square" rtlCol="0">
            <a:spAutoFit/>
          </a:bodyPr>
          <a:lstStyle/>
          <a:p>
            <a:pPr marL="177800" indent="-177800">
              <a:buClr>
                <a:schemeClr val="accent1"/>
              </a:buClr>
              <a:buFont typeface="Arial"/>
              <a:buChar char="•"/>
            </a:pPr>
            <a:endParaRPr lang="en-US" sz="1800" dirty="0" smtClean="0">
              <a:solidFill>
                <a:schemeClr val="accent1">
                  <a:lumMod val="60000"/>
                  <a:lumOff val="40000"/>
                </a:schemeClr>
              </a:solidFill>
              <a:latin typeface="Marker Felt"/>
              <a:cs typeface="Marker Felt"/>
            </a:endParaRPr>
          </a:p>
          <a:p>
            <a:pPr marL="177800" indent="-177800">
              <a:buClr>
                <a:schemeClr val="accent1"/>
              </a:buClr>
              <a:buFont typeface="Arial"/>
              <a:buChar char="•"/>
            </a:pPr>
            <a:endParaRPr lang="en-US" sz="1800" dirty="0" smtClean="0">
              <a:solidFill>
                <a:schemeClr val="accent1">
                  <a:lumMod val="60000"/>
                  <a:lumOff val="40000"/>
                </a:schemeClr>
              </a:solidFill>
              <a:latin typeface="Marker Felt"/>
              <a:cs typeface="Marker Felt"/>
            </a:endParaRPr>
          </a:p>
        </p:txBody>
      </p:sp>
      <p:sp>
        <p:nvSpPr>
          <p:cNvPr id="2" name="Rectangle 1"/>
          <p:cNvSpPr/>
          <p:nvPr/>
        </p:nvSpPr>
        <p:spPr>
          <a:xfrm>
            <a:off x="2711448" y="1583713"/>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Feature Extractor</a:t>
            </a:r>
          </a:p>
        </p:txBody>
      </p:sp>
      <p:sp>
        <p:nvSpPr>
          <p:cNvPr id="13" name="Rectangle 12"/>
          <p:cNvSpPr/>
          <p:nvPr/>
        </p:nvSpPr>
        <p:spPr>
          <a:xfrm>
            <a:off x="6602791" y="1592500"/>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Persona Compare Engine</a:t>
            </a:r>
          </a:p>
        </p:txBody>
      </p:sp>
      <p:sp>
        <p:nvSpPr>
          <p:cNvPr id="5" name="Can 4"/>
          <p:cNvSpPr/>
          <p:nvPr/>
        </p:nvSpPr>
        <p:spPr>
          <a:xfrm>
            <a:off x="1402080" y="1445538"/>
            <a:ext cx="519896" cy="513636"/>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4" name="Can 13"/>
          <p:cNvSpPr/>
          <p:nvPr/>
        </p:nvSpPr>
        <p:spPr>
          <a:xfrm>
            <a:off x="763983" y="1835051"/>
            <a:ext cx="519896" cy="513636"/>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5" name="Can 14"/>
          <p:cNvSpPr/>
          <p:nvPr/>
        </p:nvSpPr>
        <p:spPr>
          <a:xfrm>
            <a:off x="1505049" y="2091869"/>
            <a:ext cx="519896" cy="513636"/>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6" name="Right Arrow 5"/>
          <p:cNvSpPr/>
          <p:nvPr/>
        </p:nvSpPr>
        <p:spPr>
          <a:xfrm>
            <a:off x="2181924" y="1835051"/>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7" name="Right Arrow 16"/>
          <p:cNvSpPr/>
          <p:nvPr/>
        </p:nvSpPr>
        <p:spPr>
          <a:xfrm>
            <a:off x="4124255" y="1835051"/>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8" name="Rectangle 17"/>
          <p:cNvSpPr/>
          <p:nvPr/>
        </p:nvSpPr>
        <p:spPr>
          <a:xfrm>
            <a:off x="4653779" y="1601287"/>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Retrieval Engine</a:t>
            </a:r>
          </a:p>
        </p:txBody>
      </p:sp>
      <p:sp>
        <p:nvSpPr>
          <p:cNvPr id="19" name="Rectangle 18"/>
          <p:cNvSpPr/>
          <p:nvPr/>
        </p:nvSpPr>
        <p:spPr>
          <a:xfrm>
            <a:off x="6655296" y="3200203"/>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Stitch Engine</a:t>
            </a:r>
          </a:p>
        </p:txBody>
      </p:sp>
      <p:sp>
        <p:nvSpPr>
          <p:cNvPr id="20" name="Rectangle 19"/>
          <p:cNvSpPr/>
          <p:nvPr/>
        </p:nvSpPr>
        <p:spPr>
          <a:xfrm>
            <a:off x="4653779" y="3200203"/>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Aggregator</a:t>
            </a:r>
          </a:p>
        </p:txBody>
      </p:sp>
      <p:sp>
        <p:nvSpPr>
          <p:cNvPr id="21" name="Rectangle 20"/>
          <p:cNvSpPr/>
          <p:nvPr/>
        </p:nvSpPr>
        <p:spPr>
          <a:xfrm>
            <a:off x="2711448" y="3200203"/>
            <a:ext cx="1412807" cy="9987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Evaluator</a:t>
            </a:r>
          </a:p>
        </p:txBody>
      </p:sp>
      <p:sp>
        <p:nvSpPr>
          <p:cNvPr id="22" name="Right Arrow 21"/>
          <p:cNvSpPr/>
          <p:nvPr/>
        </p:nvSpPr>
        <p:spPr>
          <a:xfrm>
            <a:off x="6066586" y="1835051"/>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3" name="Right Arrow 22"/>
          <p:cNvSpPr/>
          <p:nvPr/>
        </p:nvSpPr>
        <p:spPr>
          <a:xfrm rot="5400000">
            <a:off x="7087998" y="2613449"/>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4" name="Right Arrow 23"/>
          <p:cNvSpPr/>
          <p:nvPr/>
        </p:nvSpPr>
        <p:spPr>
          <a:xfrm rot="10800000">
            <a:off x="6082959" y="3428488"/>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5" name="Right Arrow 24"/>
          <p:cNvSpPr/>
          <p:nvPr/>
        </p:nvSpPr>
        <p:spPr>
          <a:xfrm rot="10800000">
            <a:off x="4077100" y="3428488"/>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6" name="Up-Down Arrow Callout 25"/>
          <p:cNvSpPr/>
          <p:nvPr/>
        </p:nvSpPr>
        <p:spPr>
          <a:xfrm>
            <a:off x="818547" y="2691113"/>
            <a:ext cx="1298641" cy="2002957"/>
          </a:xfrm>
          <a:prstGeom prst="upDownArrowCallou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Service API</a:t>
            </a:r>
          </a:p>
        </p:txBody>
      </p:sp>
      <p:sp>
        <p:nvSpPr>
          <p:cNvPr id="27" name="Right Arrow 26"/>
          <p:cNvSpPr/>
          <p:nvPr/>
        </p:nvSpPr>
        <p:spPr>
          <a:xfrm rot="10800000">
            <a:off x="2117188" y="3428489"/>
            <a:ext cx="529524" cy="51363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3" name="Rectangle 2"/>
          <p:cNvSpPr/>
          <p:nvPr/>
        </p:nvSpPr>
        <p:spPr>
          <a:xfrm>
            <a:off x="6321954" y="1188720"/>
            <a:ext cx="2069263" cy="1778958"/>
          </a:xfrm>
          <a:prstGeom prst="rect">
            <a:avLst/>
          </a:prstGeom>
          <a:solidFill>
            <a:schemeClr val="accent4">
              <a:lumMod val="40000"/>
              <a:lumOff val="60000"/>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Tree>
    <p:extLst>
      <p:ext uri="{BB962C8B-B14F-4D97-AF65-F5344CB8AC3E}">
        <p14:creationId xmlns:p14="http://schemas.microsoft.com/office/powerpoint/2010/main" val="3442547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4001" y="218444"/>
            <a:ext cx="4318281" cy="461665"/>
          </a:xfrm>
          <a:prstGeom prst="rect">
            <a:avLst/>
          </a:prstGeom>
          <a:noFill/>
        </p:spPr>
        <p:txBody>
          <a:bodyPr wrap="square" rtlCol="0">
            <a:spAutoFit/>
          </a:bodyPr>
          <a:lstStyle/>
          <a:p>
            <a:pPr>
              <a:buClr>
                <a:schemeClr val="accent1"/>
              </a:buClr>
            </a:pPr>
            <a:r>
              <a:rPr lang="en-US" sz="2400" dirty="0" smtClean="0">
                <a:solidFill>
                  <a:schemeClr val="bg1"/>
                </a:solidFill>
                <a:latin typeface="Trebuchet MS" panose="020B0603020202020204" pitchFamily="34" charset="0"/>
                <a:cs typeface="Marker Felt"/>
              </a:rPr>
              <a:t>Top 10 Features</a:t>
            </a:r>
          </a:p>
        </p:txBody>
      </p:sp>
      <p:sp>
        <p:nvSpPr>
          <p:cNvPr id="17" name="Line Callout 1 16"/>
          <p:cNvSpPr/>
          <p:nvPr/>
        </p:nvSpPr>
        <p:spPr>
          <a:xfrm>
            <a:off x="6519784" y="3008244"/>
            <a:ext cx="2144782" cy="1045279"/>
          </a:xfrm>
          <a:prstGeom prst="borderCallout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dirty="0" smtClean="0"/>
              <a:t>Spouse name: Jack</a:t>
            </a:r>
          </a:p>
          <a:p>
            <a:r>
              <a:rPr lang="en-US" sz="1800" dirty="0" smtClean="0"/>
              <a:t>Last name: Black</a:t>
            </a:r>
          </a:p>
          <a:p>
            <a:r>
              <a:rPr lang="en-US" sz="1800" dirty="0" smtClean="0"/>
              <a:t>DOB: 7/1/1991</a:t>
            </a:r>
          </a:p>
          <a:p>
            <a:r>
              <a:rPr lang="en-US" sz="1800" dirty="0" smtClean="0"/>
              <a:t>…</a:t>
            </a:r>
          </a:p>
        </p:txBody>
      </p:sp>
      <p:sp>
        <p:nvSpPr>
          <p:cNvPr id="18" name="Line Callout 1 17"/>
          <p:cNvSpPr/>
          <p:nvPr/>
        </p:nvSpPr>
        <p:spPr>
          <a:xfrm>
            <a:off x="6519784" y="1882642"/>
            <a:ext cx="2144782" cy="1045279"/>
          </a:xfrm>
          <a:prstGeom prst="borderCallout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dirty="0" smtClean="0"/>
              <a:t>First name: Julie </a:t>
            </a:r>
          </a:p>
          <a:p>
            <a:r>
              <a:rPr lang="en-US" sz="1800" dirty="0" smtClean="0"/>
              <a:t>Last name: Black</a:t>
            </a:r>
          </a:p>
          <a:p>
            <a:r>
              <a:rPr lang="en-US" sz="1800" dirty="0" smtClean="0"/>
              <a:t>Married: 3/1/1976</a:t>
            </a:r>
          </a:p>
          <a:p>
            <a:r>
              <a:rPr lang="en-US" sz="1800" dirty="0" smtClean="0"/>
              <a:t>…</a:t>
            </a:r>
          </a:p>
        </p:txBody>
      </p:sp>
      <p:sp>
        <p:nvSpPr>
          <p:cNvPr id="19" name="Line Callout 1 18"/>
          <p:cNvSpPr/>
          <p:nvPr/>
        </p:nvSpPr>
        <p:spPr>
          <a:xfrm>
            <a:off x="1904992" y="1882642"/>
            <a:ext cx="2144782" cy="1045279"/>
          </a:xfrm>
          <a:prstGeom prst="borderCallout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dirty="0" smtClean="0"/>
              <a:t>First name: J.</a:t>
            </a:r>
          </a:p>
          <a:p>
            <a:r>
              <a:rPr lang="en-US" sz="1800" dirty="0" smtClean="0"/>
              <a:t>Last name: Black</a:t>
            </a:r>
          </a:p>
          <a:p>
            <a:r>
              <a:rPr lang="en-US" sz="1800" dirty="0" smtClean="0"/>
              <a:t>DOB: 3/1/1974</a:t>
            </a:r>
          </a:p>
          <a:p>
            <a:r>
              <a:rPr lang="en-US" sz="1800" dirty="0" smtClean="0"/>
              <a:t>…</a:t>
            </a:r>
          </a:p>
        </p:txBody>
      </p:sp>
      <p:sp>
        <p:nvSpPr>
          <p:cNvPr id="20" name="Line Callout 1 19"/>
          <p:cNvSpPr/>
          <p:nvPr/>
        </p:nvSpPr>
        <p:spPr>
          <a:xfrm>
            <a:off x="1904992" y="3008244"/>
            <a:ext cx="2144782" cy="1045279"/>
          </a:xfrm>
          <a:prstGeom prst="borderCallout1">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800" dirty="0" smtClean="0"/>
              <a:t>Spouse name: J </a:t>
            </a:r>
          </a:p>
          <a:p>
            <a:r>
              <a:rPr lang="en-US" sz="1800" dirty="0" smtClean="0"/>
              <a:t>Last name: Black</a:t>
            </a:r>
          </a:p>
          <a:p>
            <a:r>
              <a:rPr lang="en-US" sz="1800" dirty="0" smtClean="0"/>
              <a:t>Married: 3/1/1993</a:t>
            </a:r>
          </a:p>
          <a:p>
            <a:r>
              <a:rPr lang="en-US" sz="1800" dirty="0" smtClean="0"/>
              <a:t>…</a:t>
            </a:r>
          </a:p>
        </p:txBody>
      </p:sp>
      <p:sp>
        <p:nvSpPr>
          <p:cNvPr id="21" name="TextBox 20"/>
          <p:cNvSpPr txBox="1"/>
          <p:nvPr/>
        </p:nvSpPr>
        <p:spPr>
          <a:xfrm>
            <a:off x="4396166" y="1116650"/>
            <a:ext cx="1292438" cy="1862048"/>
          </a:xfrm>
          <a:prstGeom prst="rect">
            <a:avLst/>
          </a:prstGeom>
          <a:solidFill>
            <a:schemeClr val="lt1">
              <a:alpha val="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1500" dirty="0" smtClean="0">
                <a:solidFill>
                  <a:schemeClr val="bg1"/>
                </a:solidFill>
              </a:rPr>
              <a:t>?</a:t>
            </a:r>
          </a:p>
        </p:txBody>
      </p:sp>
      <p:pic>
        <p:nvPicPr>
          <p:cNvPr id="22" name="Picture 21" descr="iconShakyLeaf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390" y="1613431"/>
            <a:ext cx="1247590" cy="1247590"/>
          </a:xfrm>
          <a:prstGeom prst="rect">
            <a:avLst/>
          </a:prstGeom>
        </p:spPr>
      </p:pic>
      <p:pic>
        <p:nvPicPr>
          <p:cNvPr id="23" name="Picture 22" descr="iconShakyLeaf_Gree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194" y="1613431"/>
            <a:ext cx="1247590" cy="1247590"/>
          </a:xfrm>
          <a:prstGeom prst="rect">
            <a:avLst/>
          </a:prstGeom>
        </p:spPr>
      </p:pic>
    </p:spTree>
    <p:extLst>
      <p:ext uri="{BB962C8B-B14F-4D97-AF65-F5344CB8AC3E}">
        <p14:creationId xmlns:p14="http://schemas.microsoft.com/office/powerpoint/2010/main" val="102414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pic>
        <p:nvPicPr>
          <p:cNvPr id="5" name="Picture Placeholder 4"/>
          <p:cNvPicPr>
            <a:picLocks noChangeAspect="1"/>
          </p:cNvPicPr>
          <p:nvPr/>
        </p:nvPicPr>
        <p:blipFill rotWithShape="1">
          <a:blip r:embed="rId3">
            <a:extLst>
              <a:ext uri="{28A0092B-C50C-407E-A947-70E740481C1C}">
                <a14:useLocalDpi xmlns:a14="http://schemas.microsoft.com/office/drawing/2010/main" val="0"/>
              </a:ext>
            </a:extLst>
          </a:blip>
          <a:srcRect l="-45" t="16071" r="-57"/>
          <a:stretch/>
        </p:blipFill>
        <p:spPr>
          <a:xfrm>
            <a:off x="809297" y="558945"/>
            <a:ext cx="7049502" cy="4417687"/>
          </a:xfrm>
          <a:prstGeom prst="rect">
            <a:avLst/>
          </a:prstGeom>
        </p:spPr>
      </p:pic>
      <p:sp>
        <p:nvSpPr>
          <p:cNvPr id="4" name="Title 2"/>
          <p:cNvSpPr txBox="1">
            <a:spLocks/>
          </p:cNvSpPr>
          <p:nvPr/>
        </p:nvSpPr>
        <p:spPr bwMode="auto">
          <a:xfrm>
            <a:off x="3076282" y="1863379"/>
            <a:ext cx="2441320" cy="511959"/>
          </a:xfrm>
          <a:prstGeom prst="rect">
            <a:avLst/>
          </a:prstGeom>
          <a:ln/>
          <a:extLst>
            <a:ext uri="{FAA26D3D-D897-4be2-8F04-BA451C77F1D7}">
              <ma14:placeholderFlag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vert="horz" wrap="square" lIns="81639" tIns="40819" rIns="81639" bIns="40819" numCol="1" anchor="t" anchorCtr="0" compatLnSpc="1">
            <a:prstTxWarp prst="textNoShape">
              <a:avLst/>
            </a:prstTxWarp>
          </a:bodyPr>
          <a:lstStyle>
            <a:lvl1pPr algn="l" defTabSz="407988" rtl="0" eaLnBrk="1" fontAlgn="base" hangingPunct="1">
              <a:lnSpc>
                <a:spcPct val="90000"/>
              </a:lnSpc>
              <a:spcBef>
                <a:spcPct val="0"/>
              </a:spcBef>
              <a:spcAft>
                <a:spcPct val="0"/>
              </a:spcAft>
              <a:defRPr sz="2800" kern="1200">
                <a:solidFill>
                  <a:schemeClr val="tx1"/>
                </a:solidFill>
                <a:latin typeface="Trebuchet MS"/>
                <a:ea typeface="ＭＳ Ｐゴシック" charset="0"/>
                <a:cs typeface="Trebuchet MS"/>
              </a:defRPr>
            </a:lvl1pPr>
            <a:lvl2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2pPr>
            <a:lvl3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3pPr>
            <a:lvl4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4pPr>
            <a:lvl5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5pPr>
            <a:lvl6pPr marL="4572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6pPr>
            <a:lvl7pPr marL="9144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7pPr>
            <a:lvl8pPr marL="13716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8pPr>
            <a:lvl9pPr marL="18288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9pPr>
          </a:lstStyle>
          <a:p>
            <a:pPr algn="ctr"/>
            <a:r>
              <a:rPr lang="en-US" sz="3200" dirty="0" smtClean="0">
                <a:solidFill>
                  <a:schemeClr val="accent3">
                    <a:lumMod val="60000"/>
                    <a:lumOff val="40000"/>
                  </a:schemeClr>
                </a:solidFill>
                <a:ea typeface="MS PGothic" charset="0"/>
              </a:rPr>
              <a:t>Different!</a:t>
            </a:r>
            <a:endParaRPr lang="en-US" sz="3200" dirty="0">
              <a:solidFill>
                <a:schemeClr val="accent3">
                  <a:lumMod val="60000"/>
                  <a:lumOff val="40000"/>
                </a:schemeClr>
              </a:solidFill>
            </a:endParaRPr>
          </a:p>
        </p:txBody>
      </p:sp>
    </p:spTree>
    <p:extLst>
      <p:ext uri="{BB962C8B-B14F-4D97-AF65-F5344CB8AC3E}">
        <p14:creationId xmlns:p14="http://schemas.microsoft.com/office/powerpoint/2010/main" val="21814014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Quiz</a:t>
            </a:r>
            <a:endParaRPr lang="en-US" dirty="0"/>
          </a:p>
        </p:txBody>
      </p:sp>
      <p:pic>
        <p:nvPicPr>
          <p:cNvPr id="6" name="Picture 5"/>
          <p:cNvPicPr>
            <a:picLocks noChangeAspect="1"/>
          </p:cNvPicPr>
          <p:nvPr/>
        </p:nvPicPr>
        <p:blipFill>
          <a:blip r:embed="rId3"/>
          <a:stretch>
            <a:fillRect/>
          </a:stretch>
        </p:blipFill>
        <p:spPr>
          <a:xfrm>
            <a:off x="458331" y="149041"/>
            <a:ext cx="8248161" cy="4823009"/>
          </a:xfrm>
          <a:prstGeom prst="rect">
            <a:avLst/>
          </a:prstGeom>
        </p:spPr>
      </p:pic>
      <p:sp>
        <p:nvSpPr>
          <p:cNvPr id="7" name="Title 2"/>
          <p:cNvSpPr txBox="1">
            <a:spLocks/>
          </p:cNvSpPr>
          <p:nvPr/>
        </p:nvSpPr>
        <p:spPr bwMode="auto">
          <a:xfrm>
            <a:off x="3393762" y="1863379"/>
            <a:ext cx="2353739" cy="511959"/>
          </a:xfrm>
          <a:prstGeom prst="rect">
            <a:avLst/>
          </a:prstGeom>
          <a:solidFill>
            <a:schemeClr val="bg1"/>
          </a:solidFill>
          <a:ln>
            <a:noFill/>
          </a:ln>
          <a:effectLst>
            <a:glow rad="127000">
              <a:schemeClr val="accent1">
                <a:lumMod val="60000"/>
                <a:lumOff val="40000"/>
              </a:schemeClr>
            </a:glow>
            <a:reflection blurRad="88900" stA="45000" endPos="65000" dist="50800" dir="5400000" sy="-100000" algn="bl" rotWithShape="0"/>
          </a:effectLst>
          <a:extLst>
            <a:ext uri="{FAA26D3D-D897-4be2-8F04-BA451C77F1D7}">
              <ma14:placeholderFlag xmlns:ma14="http://schemas.microsoft.com/office/mac/drawingml/2011/main" val="1"/>
            </a:ext>
            <a:ext uri="{91240B29-F687-4f45-9708-019B960494DF}">
              <a14:hiddenLine xmlns:a14="http://schemas.microsoft.com/office/drawing/2010/main" xmlns="" w="9525">
                <a:solidFill>
                  <a:srgbClr val="000000"/>
                </a:solidFill>
                <a:miter lim="800000"/>
                <a:headEnd/>
                <a:tailEnd/>
              </a14:hiddenLine>
            </a:ext>
          </a:extLst>
        </p:spPr>
        <p:txBody>
          <a:bodyPr vert="horz" wrap="square" lIns="81639" tIns="40819" rIns="81639" bIns="40819" numCol="1" anchor="t" anchorCtr="0" compatLnSpc="1">
            <a:prstTxWarp prst="textNoShape">
              <a:avLst/>
            </a:prstTxWarp>
          </a:bodyPr>
          <a:lstStyle>
            <a:lvl1pPr algn="l" defTabSz="407988" rtl="0" eaLnBrk="1" fontAlgn="base" hangingPunct="1">
              <a:lnSpc>
                <a:spcPct val="90000"/>
              </a:lnSpc>
              <a:spcBef>
                <a:spcPct val="0"/>
              </a:spcBef>
              <a:spcAft>
                <a:spcPct val="0"/>
              </a:spcAft>
              <a:defRPr sz="2800" kern="1200">
                <a:solidFill>
                  <a:schemeClr val="tx1"/>
                </a:solidFill>
                <a:latin typeface="Trebuchet MS"/>
                <a:ea typeface="ＭＳ Ｐゴシック" charset="0"/>
                <a:cs typeface="Trebuchet MS"/>
              </a:defRPr>
            </a:lvl1pPr>
            <a:lvl2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2pPr>
            <a:lvl3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3pPr>
            <a:lvl4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4pPr>
            <a:lvl5pPr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5pPr>
            <a:lvl6pPr marL="4572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6pPr>
            <a:lvl7pPr marL="9144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7pPr>
            <a:lvl8pPr marL="13716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8pPr>
            <a:lvl9pPr marL="1828800" algn="l" defTabSz="407988" rtl="0" eaLnBrk="1" fontAlgn="base" hangingPunct="1">
              <a:lnSpc>
                <a:spcPct val="90000"/>
              </a:lnSpc>
              <a:spcBef>
                <a:spcPct val="0"/>
              </a:spcBef>
              <a:spcAft>
                <a:spcPct val="0"/>
              </a:spcAft>
              <a:defRPr sz="3200">
                <a:solidFill>
                  <a:schemeClr val="tx1"/>
                </a:solidFill>
                <a:latin typeface="Trebuchet MS" charset="0"/>
                <a:ea typeface="ＭＳ Ｐゴシック" charset="0"/>
              </a:defRPr>
            </a:lvl9pPr>
          </a:lstStyle>
          <a:p>
            <a:pPr algn="ctr"/>
            <a:r>
              <a:rPr lang="en-US" sz="3200" dirty="0" smtClean="0">
                <a:solidFill>
                  <a:schemeClr val="accent1"/>
                </a:solidFill>
                <a:ea typeface="MS PGothic" charset="0"/>
              </a:rPr>
              <a:t>Same!</a:t>
            </a:r>
            <a:endParaRPr lang="en-US" sz="3200" dirty="0">
              <a:solidFill>
                <a:schemeClr val="accent1"/>
              </a:solidFill>
            </a:endParaRPr>
          </a:p>
        </p:txBody>
      </p:sp>
    </p:spTree>
    <p:extLst>
      <p:ext uri="{BB962C8B-B14F-4D97-AF65-F5344CB8AC3E}">
        <p14:creationId xmlns:p14="http://schemas.microsoft.com/office/powerpoint/2010/main" val="2369309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361" y="2262067"/>
            <a:ext cx="8251278" cy="619365"/>
          </a:xfrm>
        </p:spPr>
        <p:txBody>
          <a:bodyPr/>
          <a:lstStyle/>
          <a:p>
            <a:pPr algn="ctr"/>
            <a:r>
              <a:rPr lang="en-US" b="0" dirty="0" smtClean="0">
                <a:solidFill>
                  <a:schemeClr val="bg1"/>
                </a:solidFill>
              </a:rPr>
              <a:t>How we evolved our algorithms</a:t>
            </a:r>
            <a:endParaRPr lang="en-US" b="0" dirty="0">
              <a:solidFill>
                <a:schemeClr val="bg1"/>
              </a:solidFill>
            </a:endParaRPr>
          </a:p>
        </p:txBody>
      </p:sp>
    </p:spTree>
    <p:extLst>
      <p:ext uri="{BB962C8B-B14F-4D97-AF65-F5344CB8AC3E}">
        <p14:creationId xmlns:p14="http://schemas.microsoft.com/office/powerpoint/2010/main" val="218065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9" y="149041"/>
            <a:ext cx="8827901" cy="1193852"/>
          </a:xfrm>
        </p:spPr>
        <p:txBody>
          <a:bodyPr/>
          <a:lstStyle/>
          <a:p>
            <a:r>
              <a:rPr lang="en-US" sz="3600" dirty="0" smtClean="0"/>
              <a:t>Which is most important to you?</a:t>
            </a:r>
            <a:endParaRPr lang="en-US" sz="3600" dirty="0">
              <a:solidFill>
                <a:srgbClr val="FF0000"/>
              </a:solidFill>
            </a:endParaRPr>
          </a:p>
        </p:txBody>
      </p:sp>
      <p:sp>
        <p:nvSpPr>
          <p:cNvPr id="3" name="TextBox 2"/>
          <p:cNvSpPr txBox="1"/>
          <p:nvPr/>
        </p:nvSpPr>
        <p:spPr>
          <a:xfrm>
            <a:off x="1055077" y="1803417"/>
            <a:ext cx="2696308" cy="707886"/>
          </a:xfrm>
          <a:prstGeom prst="rect">
            <a:avLst/>
          </a:prstGeom>
          <a:noFill/>
        </p:spPr>
        <p:txBody>
          <a:bodyPr wrap="square" rtlCol="0">
            <a:spAutoFit/>
          </a:bodyPr>
          <a:lstStyle/>
          <a:p>
            <a:pPr marL="177800" indent="-177800">
              <a:buClr>
                <a:schemeClr val="accent1"/>
              </a:buClr>
              <a:buFont typeface="Arial"/>
              <a:buChar char="•"/>
            </a:pPr>
            <a:r>
              <a:rPr lang="en-US" sz="4000" dirty="0" smtClean="0">
                <a:solidFill>
                  <a:srgbClr val="FFFFFF"/>
                </a:solidFill>
              </a:rPr>
              <a:t>Friends</a:t>
            </a:r>
            <a:endParaRPr lang="en-US" sz="3600" dirty="0" smtClean="0">
              <a:solidFill>
                <a:srgbClr val="FFFFFF"/>
              </a:solidFill>
            </a:endParaRPr>
          </a:p>
        </p:txBody>
      </p:sp>
      <p:sp>
        <p:nvSpPr>
          <p:cNvPr id="6" name="TextBox 5"/>
          <p:cNvSpPr txBox="1"/>
          <p:nvPr/>
        </p:nvSpPr>
        <p:spPr>
          <a:xfrm>
            <a:off x="5934412" y="1699846"/>
            <a:ext cx="3051908" cy="707886"/>
          </a:xfrm>
          <a:prstGeom prst="rect">
            <a:avLst/>
          </a:prstGeom>
          <a:noFill/>
        </p:spPr>
        <p:txBody>
          <a:bodyPr wrap="square" rtlCol="0">
            <a:spAutoFit/>
          </a:bodyPr>
          <a:lstStyle/>
          <a:p>
            <a:pPr marL="177800" indent="-177800">
              <a:buClr>
                <a:schemeClr val="accent1"/>
              </a:buClr>
              <a:buFont typeface="Arial"/>
              <a:buChar char="•"/>
            </a:pPr>
            <a:r>
              <a:rPr lang="en-US" sz="4000" dirty="0" smtClean="0">
                <a:solidFill>
                  <a:schemeClr val="bg1"/>
                </a:solidFill>
              </a:rPr>
              <a:t>Jobs</a:t>
            </a:r>
          </a:p>
        </p:txBody>
      </p:sp>
      <p:sp>
        <p:nvSpPr>
          <p:cNvPr id="7" name="TextBox 6"/>
          <p:cNvSpPr txBox="1"/>
          <p:nvPr/>
        </p:nvSpPr>
        <p:spPr>
          <a:xfrm>
            <a:off x="3196493" y="3131066"/>
            <a:ext cx="1895231" cy="769441"/>
          </a:xfrm>
          <a:prstGeom prst="rect">
            <a:avLst/>
          </a:prstGeom>
          <a:noFill/>
        </p:spPr>
        <p:txBody>
          <a:bodyPr wrap="square" rtlCol="0">
            <a:spAutoFit/>
          </a:bodyPr>
          <a:lstStyle/>
          <a:p>
            <a:pPr marL="177800" indent="-177800">
              <a:buClr>
                <a:schemeClr val="accent1"/>
              </a:buClr>
              <a:buFont typeface="Arial"/>
              <a:buChar char="•"/>
            </a:pPr>
            <a:r>
              <a:rPr lang="en-US" sz="4400" dirty="0" smtClean="0">
                <a:solidFill>
                  <a:srgbClr val="FFFFFF"/>
                </a:solidFill>
              </a:rPr>
              <a:t>Family</a:t>
            </a:r>
          </a:p>
        </p:txBody>
      </p:sp>
      <p:pic>
        <p:nvPicPr>
          <p:cNvPr id="4" name="Picture 3"/>
          <p:cNvPicPr>
            <a:picLocks noChangeAspect="1"/>
          </p:cNvPicPr>
          <p:nvPr/>
        </p:nvPicPr>
        <p:blipFill>
          <a:blip r:embed="rId3"/>
          <a:stretch>
            <a:fillRect/>
          </a:stretch>
        </p:blipFill>
        <p:spPr>
          <a:xfrm>
            <a:off x="666419" y="1699846"/>
            <a:ext cx="2794000" cy="1054100"/>
          </a:xfrm>
          <a:prstGeom prst="rect">
            <a:avLst/>
          </a:prstGeom>
        </p:spPr>
      </p:pic>
      <p:pic>
        <p:nvPicPr>
          <p:cNvPr id="10" name="Picture 9"/>
          <p:cNvPicPr>
            <a:picLocks noChangeAspect="1"/>
          </p:cNvPicPr>
          <p:nvPr/>
        </p:nvPicPr>
        <p:blipFill>
          <a:blip r:embed="rId4"/>
          <a:stretch>
            <a:fillRect/>
          </a:stretch>
        </p:blipFill>
        <p:spPr>
          <a:xfrm>
            <a:off x="2336800" y="3131066"/>
            <a:ext cx="4454769" cy="937152"/>
          </a:xfrm>
          <a:prstGeom prst="rect">
            <a:avLst/>
          </a:prstGeom>
        </p:spPr>
      </p:pic>
      <p:pic>
        <p:nvPicPr>
          <p:cNvPr id="11" name="Picture 10"/>
          <p:cNvPicPr>
            <a:picLocks noChangeAspect="1"/>
          </p:cNvPicPr>
          <p:nvPr/>
        </p:nvPicPr>
        <p:blipFill>
          <a:blip r:embed="rId5"/>
          <a:stretch>
            <a:fillRect/>
          </a:stretch>
        </p:blipFill>
        <p:spPr>
          <a:xfrm>
            <a:off x="5509844" y="1699846"/>
            <a:ext cx="3002085" cy="1072173"/>
          </a:xfrm>
          <a:prstGeom prst="rect">
            <a:avLst/>
          </a:prstGeom>
        </p:spPr>
      </p:pic>
    </p:spTree>
    <p:extLst>
      <p:ext uri="{BB962C8B-B14F-4D97-AF65-F5344CB8AC3E}">
        <p14:creationId xmlns:p14="http://schemas.microsoft.com/office/powerpoint/2010/main" val="2114028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4571" y="1128590"/>
            <a:ext cx="7595810" cy="4801315"/>
          </a:xfrm>
          <a:prstGeom prst="rect">
            <a:avLst/>
          </a:prstGeom>
          <a:noFill/>
        </p:spPr>
        <p:txBody>
          <a:bodyPr wrap="square" rtlCol="0">
            <a:spAutoFit/>
          </a:bodyPr>
          <a:lstStyle/>
          <a:p>
            <a:pPr>
              <a:buClr>
                <a:schemeClr val="accent1"/>
              </a:buClr>
            </a:pPr>
            <a:r>
              <a:rPr lang="en-US" sz="1800" i="1" dirty="0">
                <a:solidFill>
                  <a:schemeClr val="accent2">
                    <a:lumMod val="20000"/>
                    <a:lumOff val="80000"/>
                  </a:schemeClr>
                </a:solidFill>
                <a:latin typeface="Andale Mono"/>
                <a:cs typeface="Andale Mono"/>
              </a:rPr>
              <a:t>i</a:t>
            </a:r>
            <a:r>
              <a:rPr lang="en-US" sz="1800" i="1" dirty="0" smtClean="0">
                <a:solidFill>
                  <a:schemeClr val="accent2">
                    <a:lumMod val="20000"/>
                    <a:lumOff val="80000"/>
                  </a:schemeClr>
                </a:solidFill>
                <a:latin typeface="Andale Mono"/>
                <a:cs typeface="Andale Mono"/>
              </a:rPr>
              <a:t>f</a:t>
            </a:r>
            <a:r>
              <a:rPr lang="en-US" sz="1800" dirty="0" smtClean="0">
                <a:solidFill>
                  <a:srgbClr val="FFFFFF"/>
                </a:solidFill>
                <a:latin typeface="Andale Mono"/>
                <a:cs typeface="Andale Mono"/>
              </a:rPr>
              <a:t> </a:t>
            </a:r>
            <a:r>
              <a:rPr lang="en-US" sz="1800" dirty="0">
                <a:solidFill>
                  <a:srgbClr val="FFFFFF"/>
                </a:solidFill>
                <a:latin typeface="Andale Mono"/>
                <a:cs typeface="Andale Mono"/>
              </a:rPr>
              <a:t>f</a:t>
            </a:r>
            <a:r>
              <a:rPr lang="en-US" sz="1800" dirty="0" smtClean="0">
                <a:solidFill>
                  <a:srgbClr val="FFFFFF"/>
                </a:solidFill>
                <a:latin typeface="Andale Mono"/>
                <a:cs typeface="Andale Mono"/>
              </a:rPr>
              <a:t>irst </a:t>
            </a:r>
            <a:r>
              <a:rPr lang="en-US" sz="1800" dirty="0">
                <a:solidFill>
                  <a:srgbClr val="FFFFFF"/>
                </a:solidFill>
                <a:latin typeface="Andale Mono"/>
                <a:cs typeface="Andale Mono"/>
              </a:rPr>
              <a:t>n</a:t>
            </a:r>
            <a:r>
              <a:rPr lang="en-US" sz="1800" dirty="0" smtClean="0">
                <a:solidFill>
                  <a:srgbClr val="FFFFFF"/>
                </a:solidFill>
                <a:latin typeface="Andale Mono"/>
                <a:cs typeface="Andale Mono"/>
              </a:rPr>
              <a:t>ame match </a:t>
            </a:r>
            <a:r>
              <a:rPr lang="en-US" sz="1800" i="1" dirty="0" smtClean="0">
                <a:solidFill>
                  <a:srgbClr val="B7EBFD"/>
                </a:solidFill>
                <a:latin typeface="Andale Mono"/>
                <a:cs typeface="Andale Mono"/>
              </a:rPr>
              <a:t>and</a:t>
            </a:r>
            <a:r>
              <a:rPr lang="en-US" sz="1800" i="1" dirty="0" smtClean="0">
                <a:solidFill>
                  <a:srgbClr val="FFFFFF"/>
                </a:solidFill>
                <a:latin typeface="Andale Mono"/>
                <a:cs typeface="Andale Mono"/>
              </a:rPr>
              <a:t> </a:t>
            </a:r>
            <a:r>
              <a:rPr lang="en-US" sz="1800" dirty="0">
                <a:solidFill>
                  <a:srgbClr val="FFFFFF"/>
                </a:solidFill>
                <a:latin typeface="Andale Mono"/>
                <a:cs typeface="Andale Mono"/>
              </a:rPr>
              <a:t>l</a:t>
            </a:r>
            <a:r>
              <a:rPr lang="en-US" sz="1800" dirty="0" smtClean="0">
                <a:solidFill>
                  <a:srgbClr val="FFFFFF"/>
                </a:solidFill>
                <a:latin typeface="Andale Mono"/>
                <a:cs typeface="Andale Mono"/>
              </a:rPr>
              <a:t>ast name match:</a:t>
            </a:r>
          </a:p>
          <a:p>
            <a:pPr>
              <a:buClr>
                <a:schemeClr val="accent1"/>
              </a:buClr>
            </a:pPr>
            <a:r>
              <a:rPr lang="en-US" sz="1800" dirty="0">
                <a:solidFill>
                  <a:srgbClr val="FFFFFF"/>
                </a:solidFill>
                <a:latin typeface="Andale Mono"/>
                <a:cs typeface="Andale Mono"/>
              </a:rPr>
              <a:t>	</a:t>
            </a:r>
            <a:r>
              <a:rPr lang="en-US" sz="1800" i="1" dirty="0">
                <a:solidFill>
                  <a:srgbClr val="B7EBFD"/>
                </a:solidFill>
                <a:latin typeface="Andale Mono"/>
                <a:cs typeface="Andale Mono"/>
              </a:rPr>
              <a:t>i</a:t>
            </a:r>
            <a:r>
              <a:rPr lang="en-US" sz="1800" i="1" dirty="0" smtClean="0">
                <a:solidFill>
                  <a:srgbClr val="B7EBFD"/>
                </a:solidFill>
                <a:latin typeface="Andale Mono"/>
                <a:cs typeface="Andale Mono"/>
              </a:rPr>
              <a:t>f</a:t>
            </a:r>
            <a:r>
              <a:rPr lang="en-US" sz="1800" dirty="0" smtClean="0">
                <a:solidFill>
                  <a:srgbClr val="FFFFFF"/>
                </a:solidFill>
                <a:latin typeface="Andale Mono"/>
                <a:cs typeface="Andale Mono"/>
              </a:rPr>
              <a:t> </a:t>
            </a:r>
            <a:r>
              <a:rPr lang="en-US" sz="1800" dirty="0" err="1" smtClean="0">
                <a:solidFill>
                  <a:srgbClr val="FFFFFF"/>
                </a:solidFill>
                <a:latin typeface="Andale Mono"/>
                <a:cs typeface="Andale Mono"/>
              </a:rPr>
              <a:t>DoB</a:t>
            </a:r>
            <a:r>
              <a:rPr lang="en-US" sz="1800" dirty="0" smtClean="0">
                <a:solidFill>
                  <a:srgbClr val="FFFFFF"/>
                </a:solidFill>
                <a:latin typeface="Andale Mono"/>
                <a:cs typeface="Andale Mono"/>
              </a:rPr>
              <a:t> match:</a:t>
            </a:r>
          </a:p>
          <a:p>
            <a:pPr>
              <a:buClr>
                <a:schemeClr val="accent1"/>
              </a:buClr>
            </a:pPr>
            <a:r>
              <a:rPr lang="en-US" sz="1800" dirty="0">
                <a:solidFill>
                  <a:srgbClr val="FFFFFF"/>
                </a:solidFill>
                <a:latin typeface="Andale Mono"/>
                <a:cs typeface="Andale Mono"/>
              </a:rPr>
              <a:t>	</a:t>
            </a:r>
            <a:r>
              <a:rPr lang="en-US" sz="1800" dirty="0" smtClean="0">
                <a:solidFill>
                  <a:srgbClr val="FFFFFF"/>
                </a:solidFill>
                <a:latin typeface="Andale Mono"/>
                <a:cs typeface="Andale Mono"/>
              </a:rPr>
              <a:t>	</a:t>
            </a:r>
            <a:r>
              <a:rPr lang="en-US" sz="1800" i="1" dirty="0">
                <a:solidFill>
                  <a:srgbClr val="B7EBFD"/>
                </a:solidFill>
                <a:latin typeface="Andale Mono"/>
                <a:cs typeface="Andale Mono"/>
              </a:rPr>
              <a:t>i</a:t>
            </a:r>
            <a:r>
              <a:rPr lang="en-US" sz="1800" i="1" dirty="0" smtClean="0">
                <a:solidFill>
                  <a:srgbClr val="B7EBFD"/>
                </a:solidFill>
                <a:latin typeface="Andale Mono"/>
                <a:cs typeface="Andale Mono"/>
              </a:rPr>
              <a:t>f</a:t>
            </a:r>
            <a:r>
              <a:rPr lang="en-US" sz="1800" dirty="0" smtClean="0">
                <a:solidFill>
                  <a:srgbClr val="FFFFFF"/>
                </a:solidFill>
                <a:latin typeface="Andale Mono"/>
                <a:cs typeface="Andale Mono"/>
              </a:rPr>
              <a:t> spouse name match:</a:t>
            </a:r>
          </a:p>
          <a:p>
            <a:pPr>
              <a:buClr>
                <a:schemeClr val="accent1"/>
              </a:buClr>
            </a:pPr>
            <a:r>
              <a:rPr lang="en-US" sz="1800" dirty="0">
                <a:solidFill>
                  <a:srgbClr val="FFFFFF"/>
                </a:solidFill>
                <a:latin typeface="Andale Mono"/>
                <a:cs typeface="Andale Mono"/>
              </a:rPr>
              <a:t>	</a:t>
            </a:r>
            <a:r>
              <a:rPr lang="en-US" sz="1800" dirty="0" smtClean="0">
                <a:solidFill>
                  <a:srgbClr val="FFFFFF"/>
                </a:solidFill>
                <a:latin typeface="Andale Mono"/>
                <a:cs typeface="Andale Mono"/>
              </a:rPr>
              <a:t>		</a:t>
            </a:r>
            <a:r>
              <a:rPr lang="en-US" sz="1800" i="1" dirty="0">
                <a:solidFill>
                  <a:srgbClr val="B7EBFD"/>
                </a:solidFill>
                <a:latin typeface="Andale Mono"/>
                <a:cs typeface="Andale Mono"/>
              </a:rPr>
              <a:t>i</a:t>
            </a:r>
            <a:r>
              <a:rPr lang="en-US" sz="1800" i="1" dirty="0" smtClean="0">
                <a:solidFill>
                  <a:srgbClr val="B7EBFD"/>
                </a:solidFill>
                <a:latin typeface="Andale Mono"/>
                <a:cs typeface="Andale Mono"/>
              </a:rPr>
              <a:t>f</a:t>
            </a:r>
            <a:r>
              <a:rPr lang="en-US" sz="1800" dirty="0" smtClean="0">
                <a:solidFill>
                  <a:srgbClr val="FFFFFF"/>
                </a:solidFill>
                <a:latin typeface="Andale Mono"/>
                <a:cs typeface="Andale Mono"/>
              </a:rPr>
              <a:t> </a:t>
            </a:r>
            <a:r>
              <a:rPr lang="is-IS" sz="1800" dirty="0" smtClean="0">
                <a:solidFill>
                  <a:srgbClr val="FFFFFF"/>
                </a:solidFill>
                <a:latin typeface="Andale Mono"/>
                <a:cs typeface="Andale Mono"/>
              </a:rPr>
              <a:t>….</a:t>
            </a:r>
          </a:p>
          <a:p>
            <a:pPr>
              <a:buClr>
                <a:schemeClr val="accent1"/>
              </a:buClr>
            </a:pPr>
            <a:r>
              <a:rPr lang="is-IS" sz="1800" dirty="0">
                <a:solidFill>
                  <a:srgbClr val="FFFFFF"/>
                </a:solidFill>
                <a:latin typeface="Andale Mono"/>
                <a:cs typeface="Andale Mono"/>
              </a:rPr>
              <a:t>	</a:t>
            </a:r>
            <a:r>
              <a:rPr lang="is-IS" sz="1800" dirty="0" smtClean="0">
                <a:solidFill>
                  <a:srgbClr val="FFFFFF"/>
                </a:solidFill>
                <a:latin typeface="Andale Mono"/>
                <a:cs typeface="Andale Mono"/>
              </a:rPr>
              <a:t>			</a:t>
            </a:r>
            <a:r>
              <a:rPr lang="is-IS" sz="1800" dirty="0" smtClean="0">
                <a:solidFill>
                  <a:srgbClr val="B7EBFD"/>
                </a:solidFill>
                <a:latin typeface="Andale Mono"/>
                <a:cs typeface="Andale Mono"/>
              </a:rPr>
              <a:t>return</a:t>
            </a:r>
            <a:r>
              <a:rPr lang="is-IS" sz="1800" dirty="0" smtClean="0">
                <a:solidFill>
                  <a:srgbClr val="FFFFFF"/>
                </a:solidFill>
                <a:latin typeface="Andale Mono"/>
                <a:cs typeface="Andale Mono"/>
              </a:rPr>
              <a:t> SAME</a:t>
            </a:r>
          </a:p>
          <a:p>
            <a:pPr>
              <a:buClr>
                <a:schemeClr val="accent1"/>
              </a:buClr>
            </a:pPr>
            <a:r>
              <a:rPr lang="is-IS" sz="1800" dirty="0">
                <a:solidFill>
                  <a:srgbClr val="FFFFFF"/>
                </a:solidFill>
                <a:latin typeface="Andale Mono"/>
                <a:cs typeface="Andale Mono"/>
              </a:rPr>
              <a:t>	</a:t>
            </a:r>
            <a:r>
              <a:rPr lang="is-IS" sz="1800" dirty="0" smtClean="0">
                <a:solidFill>
                  <a:srgbClr val="FFFFFF"/>
                </a:solidFill>
                <a:latin typeface="Andale Mono"/>
                <a:cs typeface="Andale Mono"/>
              </a:rPr>
              <a:t>		</a:t>
            </a:r>
            <a:r>
              <a:rPr lang="is-IS" sz="1800" i="1" dirty="0" smtClean="0">
                <a:solidFill>
                  <a:srgbClr val="B7EBFD"/>
                </a:solidFill>
                <a:latin typeface="Andale Mono"/>
                <a:cs typeface="Andale Mono"/>
              </a:rPr>
              <a:t>else</a:t>
            </a:r>
          </a:p>
          <a:p>
            <a:pPr>
              <a:buClr>
                <a:schemeClr val="accent1"/>
              </a:buClr>
            </a:pPr>
            <a:r>
              <a:rPr lang="is-IS" sz="1800" dirty="0">
                <a:solidFill>
                  <a:srgbClr val="FFFFFF"/>
                </a:solidFill>
                <a:latin typeface="Andale Mono"/>
                <a:cs typeface="Andale Mono"/>
              </a:rPr>
              <a:t>	</a:t>
            </a:r>
            <a:r>
              <a:rPr lang="is-IS" sz="1800" dirty="0" smtClean="0">
                <a:solidFill>
                  <a:srgbClr val="FFFFFF"/>
                </a:solidFill>
                <a:latin typeface="Andale Mono"/>
                <a:cs typeface="Andale Mono"/>
              </a:rPr>
              <a:t>			</a:t>
            </a:r>
            <a:r>
              <a:rPr lang="is-IS" sz="1800" dirty="0" smtClean="0">
                <a:solidFill>
                  <a:srgbClr val="B7EBFD"/>
                </a:solidFill>
                <a:latin typeface="Andale Mono"/>
                <a:cs typeface="Andale Mono"/>
              </a:rPr>
              <a:t>return</a:t>
            </a:r>
            <a:r>
              <a:rPr lang="is-IS" sz="1800" dirty="0" smtClean="0">
                <a:solidFill>
                  <a:srgbClr val="FFFFFF"/>
                </a:solidFill>
                <a:latin typeface="Andale Mono"/>
                <a:cs typeface="Andale Mono"/>
              </a:rPr>
              <a:t> </a:t>
            </a:r>
            <a:r>
              <a:rPr lang="en-US" sz="1800" dirty="0" smtClean="0">
                <a:solidFill>
                  <a:srgbClr val="FFFFFF"/>
                </a:solidFill>
                <a:latin typeface="Andale Mono"/>
                <a:cs typeface="Andale Mono"/>
              </a:rPr>
              <a:t>DIFFERENT</a:t>
            </a:r>
          </a:p>
          <a:p>
            <a:pPr>
              <a:buClr>
                <a:schemeClr val="accent1"/>
              </a:buClr>
            </a:pPr>
            <a:r>
              <a:rPr lang="en-US" sz="1800" dirty="0">
                <a:solidFill>
                  <a:srgbClr val="FFFFFF"/>
                </a:solidFill>
                <a:latin typeface="Andale Mono"/>
                <a:cs typeface="Andale Mono"/>
              </a:rPr>
              <a:t>	</a:t>
            </a:r>
            <a:r>
              <a:rPr lang="en-US" sz="1800" dirty="0" smtClean="0">
                <a:solidFill>
                  <a:srgbClr val="FFFFFF"/>
                </a:solidFill>
                <a:latin typeface="Andale Mono"/>
                <a:cs typeface="Andale Mono"/>
              </a:rPr>
              <a:t>	</a:t>
            </a:r>
            <a:r>
              <a:rPr lang="is-IS" sz="1800" i="1" dirty="0">
                <a:solidFill>
                  <a:srgbClr val="B7EBFD"/>
                </a:solidFill>
                <a:latin typeface="Andale Mono"/>
                <a:cs typeface="Andale Mono"/>
              </a:rPr>
              <a:t>else</a:t>
            </a:r>
          </a:p>
          <a:p>
            <a:pPr>
              <a:buClr>
                <a:schemeClr val="accent1"/>
              </a:buClr>
            </a:pPr>
            <a:r>
              <a:rPr lang="is-IS" sz="1800" dirty="0">
                <a:solidFill>
                  <a:srgbClr val="FFFFFF"/>
                </a:solidFill>
                <a:latin typeface="Andale Mono"/>
                <a:cs typeface="Andale Mono"/>
              </a:rPr>
              <a:t>			</a:t>
            </a:r>
            <a:r>
              <a:rPr lang="is-IS" sz="1800" dirty="0" smtClean="0">
                <a:solidFill>
                  <a:srgbClr val="B7EBFD"/>
                </a:solidFill>
                <a:latin typeface="Andale Mono"/>
                <a:cs typeface="Andale Mono"/>
              </a:rPr>
              <a:t>return</a:t>
            </a:r>
            <a:r>
              <a:rPr lang="is-IS" sz="1800" dirty="0" smtClean="0">
                <a:solidFill>
                  <a:srgbClr val="FFFFFF"/>
                </a:solidFill>
                <a:latin typeface="Andale Mono"/>
                <a:cs typeface="Andale Mono"/>
              </a:rPr>
              <a:t> </a:t>
            </a:r>
            <a:r>
              <a:rPr lang="en-US" sz="1800" dirty="0" smtClean="0">
                <a:solidFill>
                  <a:srgbClr val="FFFFFF"/>
                </a:solidFill>
                <a:latin typeface="Andale Mono"/>
                <a:cs typeface="Andale Mono"/>
              </a:rPr>
              <a:t>DIFFERENT</a:t>
            </a:r>
          </a:p>
          <a:p>
            <a:pPr>
              <a:buClr>
                <a:schemeClr val="accent1"/>
              </a:buClr>
            </a:pPr>
            <a:r>
              <a:rPr lang="en-US" sz="1800" dirty="0">
                <a:solidFill>
                  <a:srgbClr val="FFFFFF"/>
                </a:solidFill>
                <a:latin typeface="Andale Mono"/>
                <a:cs typeface="Andale Mono"/>
              </a:rPr>
              <a:t>	</a:t>
            </a:r>
            <a:r>
              <a:rPr lang="is-IS" sz="1800" i="1" dirty="0">
                <a:solidFill>
                  <a:srgbClr val="B7EBFD"/>
                </a:solidFill>
                <a:latin typeface="Andale Mono"/>
                <a:cs typeface="Andale Mono"/>
              </a:rPr>
              <a:t>else</a:t>
            </a:r>
          </a:p>
          <a:p>
            <a:pPr>
              <a:buClr>
                <a:schemeClr val="accent1"/>
              </a:buClr>
            </a:pPr>
            <a:r>
              <a:rPr lang="is-IS" sz="1800" dirty="0">
                <a:solidFill>
                  <a:srgbClr val="FFFFFF"/>
                </a:solidFill>
                <a:latin typeface="Andale Mono"/>
                <a:cs typeface="Andale Mono"/>
              </a:rPr>
              <a:t>		</a:t>
            </a:r>
            <a:r>
              <a:rPr lang="is-IS" sz="1800" dirty="0" smtClean="0">
                <a:solidFill>
                  <a:srgbClr val="B7EBFD"/>
                </a:solidFill>
                <a:latin typeface="Andale Mono"/>
                <a:cs typeface="Andale Mono"/>
              </a:rPr>
              <a:t>return</a:t>
            </a:r>
            <a:r>
              <a:rPr lang="is-IS" sz="1800" dirty="0" smtClean="0">
                <a:solidFill>
                  <a:srgbClr val="FFFFFF"/>
                </a:solidFill>
                <a:latin typeface="Andale Mono"/>
                <a:cs typeface="Andale Mono"/>
              </a:rPr>
              <a:t> </a:t>
            </a:r>
            <a:r>
              <a:rPr lang="en-US" sz="1800" dirty="0" smtClean="0">
                <a:solidFill>
                  <a:srgbClr val="FFFFFF"/>
                </a:solidFill>
                <a:latin typeface="Andale Mono"/>
                <a:cs typeface="Andale Mono"/>
              </a:rPr>
              <a:t>DIFFERENT</a:t>
            </a:r>
          </a:p>
          <a:p>
            <a:pPr>
              <a:buClr>
                <a:schemeClr val="accent1"/>
              </a:buClr>
            </a:pPr>
            <a:r>
              <a:rPr lang="en-US" sz="1800" i="1" dirty="0">
                <a:solidFill>
                  <a:srgbClr val="B7EBFD"/>
                </a:solidFill>
                <a:latin typeface="Andale Mono"/>
                <a:cs typeface="Andale Mono"/>
              </a:rPr>
              <a:t>e</a:t>
            </a:r>
            <a:r>
              <a:rPr lang="en-US" sz="1800" i="1" dirty="0" smtClean="0">
                <a:solidFill>
                  <a:srgbClr val="B7EBFD"/>
                </a:solidFill>
                <a:latin typeface="Andale Mono"/>
                <a:cs typeface="Andale Mono"/>
              </a:rPr>
              <a:t>lse</a:t>
            </a:r>
          </a:p>
          <a:p>
            <a:pPr>
              <a:buClr>
                <a:schemeClr val="accent1"/>
              </a:buClr>
            </a:pPr>
            <a:r>
              <a:rPr lang="en-US" sz="1800" i="1" dirty="0">
                <a:solidFill>
                  <a:srgbClr val="FFFFFF"/>
                </a:solidFill>
                <a:latin typeface="Andale Mono"/>
                <a:cs typeface="Andale Mono"/>
              </a:rPr>
              <a:t>	</a:t>
            </a:r>
            <a:r>
              <a:rPr lang="is-IS" sz="1800" dirty="0" smtClean="0">
                <a:solidFill>
                  <a:srgbClr val="B7EBFD"/>
                </a:solidFill>
                <a:latin typeface="Andale Mono"/>
                <a:cs typeface="Andale Mono"/>
              </a:rPr>
              <a:t>return</a:t>
            </a:r>
            <a:r>
              <a:rPr lang="is-IS" sz="1800" dirty="0" smtClean="0">
                <a:solidFill>
                  <a:srgbClr val="FFFFFF"/>
                </a:solidFill>
                <a:latin typeface="Andale Mono"/>
                <a:cs typeface="Andale Mono"/>
              </a:rPr>
              <a:t> </a:t>
            </a:r>
            <a:r>
              <a:rPr lang="en-US" sz="1800" dirty="0">
                <a:solidFill>
                  <a:srgbClr val="FFFFFF"/>
                </a:solidFill>
                <a:latin typeface="Andale Mono"/>
                <a:cs typeface="Andale Mono"/>
              </a:rPr>
              <a:t>DIFFERENT</a:t>
            </a:r>
          </a:p>
          <a:p>
            <a:pPr>
              <a:buClr>
                <a:schemeClr val="accent1"/>
              </a:buClr>
            </a:pPr>
            <a:endParaRPr lang="en-US" sz="1800" i="1" dirty="0" smtClean="0">
              <a:solidFill>
                <a:srgbClr val="FFFFFF"/>
              </a:solidFill>
              <a:latin typeface="Andale Mono"/>
              <a:cs typeface="Andale Mono"/>
            </a:endParaRPr>
          </a:p>
          <a:p>
            <a:pPr>
              <a:buClr>
                <a:schemeClr val="accent1"/>
              </a:buClr>
            </a:pPr>
            <a:endParaRPr lang="en-US" sz="1800" dirty="0" smtClean="0">
              <a:solidFill>
                <a:srgbClr val="FFFFFF"/>
              </a:solidFill>
              <a:latin typeface="Andale Mono"/>
              <a:cs typeface="Andale Mono"/>
            </a:endParaRPr>
          </a:p>
          <a:p>
            <a:pPr marL="177800" indent="-177800">
              <a:buClr>
                <a:schemeClr val="accent1"/>
              </a:buClr>
              <a:buFont typeface="Arial"/>
              <a:buChar char="•"/>
            </a:pPr>
            <a:endParaRPr lang="en-US" sz="1800" dirty="0">
              <a:solidFill>
                <a:srgbClr val="FFFFFF"/>
              </a:solidFill>
              <a:latin typeface="Andale Mono"/>
              <a:cs typeface="Andale Mono"/>
            </a:endParaRPr>
          </a:p>
          <a:p>
            <a:pPr>
              <a:buClr>
                <a:schemeClr val="accent1"/>
              </a:buClr>
            </a:pPr>
            <a:endParaRPr lang="en-US" sz="1800" dirty="0" smtClean="0"/>
          </a:p>
        </p:txBody>
      </p:sp>
      <p:graphicFrame>
        <p:nvGraphicFramePr>
          <p:cNvPr id="3" name="Object 2"/>
          <p:cNvGraphicFramePr>
            <a:graphicFrameLocks noChangeAspect="1"/>
          </p:cNvGraphicFramePr>
          <p:nvPr>
            <p:extLst>
              <p:ext uri="{D42A27DB-BD31-4B8C-83A1-F6EECF244321}">
                <p14:modId xmlns:p14="http://schemas.microsoft.com/office/powerpoint/2010/main" val="1506404978"/>
              </p:ext>
            </p:extLst>
          </p:nvPr>
        </p:nvGraphicFramePr>
        <p:xfrm>
          <a:off x="4514850" y="2489200"/>
          <a:ext cx="114300" cy="165100"/>
        </p:xfrm>
        <a:graphic>
          <a:graphicData uri="http://schemas.openxmlformats.org/presentationml/2006/ole">
            <mc:AlternateContent xmlns:mc="http://schemas.openxmlformats.org/markup-compatibility/2006">
              <mc:Choice xmlns:v="urn:schemas-microsoft-com:vml" Requires="v">
                <p:oleObj spid="_x0000_s30854"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2489200"/>
                        <a:ext cx="114300" cy="165100"/>
                      </a:xfrm>
                      <a:prstGeom prst="rect">
                        <a:avLst/>
                      </a:prstGeom>
                    </p:spPr>
                  </p:pic>
                </p:oleObj>
              </mc:Fallback>
            </mc:AlternateContent>
          </a:graphicData>
        </a:graphic>
      </p:graphicFrame>
      <p:sp>
        <p:nvSpPr>
          <p:cNvPr id="6" name="TextBox 5"/>
          <p:cNvSpPr txBox="1"/>
          <p:nvPr/>
        </p:nvSpPr>
        <p:spPr>
          <a:xfrm>
            <a:off x="196569" y="114559"/>
            <a:ext cx="4318281" cy="461665"/>
          </a:xfrm>
          <a:prstGeom prst="rect">
            <a:avLst/>
          </a:prstGeom>
          <a:noFill/>
        </p:spPr>
        <p:txBody>
          <a:bodyPr wrap="square" rtlCol="0">
            <a:spAutoFit/>
          </a:bodyPr>
          <a:lstStyle/>
          <a:p>
            <a:pPr>
              <a:buClr>
                <a:schemeClr val="accent1"/>
              </a:buClr>
            </a:pPr>
            <a:r>
              <a:rPr lang="en-US" sz="2400" dirty="0" smtClean="0">
                <a:solidFill>
                  <a:schemeClr val="bg1"/>
                </a:solidFill>
                <a:latin typeface="Trebuchet MS" panose="020B0603020202020204" pitchFamily="34" charset="0"/>
                <a:cs typeface="Marker Felt"/>
              </a:rPr>
              <a:t>Straight forward </a:t>
            </a:r>
            <a:r>
              <a:rPr lang="en-US" sz="2400" dirty="0">
                <a:solidFill>
                  <a:schemeClr val="bg1"/>
                </a:solidFill>
                <a:latin typeface="Trebuchet MS" panose="020B0603020202020204" pitchFamily="34" charset="0"/>
                <a:cs typeface="Marker Felt"/>
              </a:rPr>
              <a:t>s</a:t>
            </a:r>
            <a:r>
              <a:rPr lang="en-US" sz="2400" dirty="0" smtClean="0">
                <a:solidFill>
                  <a:schemeClr val="bg1"/>
                </a:solidFill>
                <a:latin typeface="Trebuchet MS" panose="020B0603020202020204" pitchFamily="34" charset="0"/>
                <a:cs typeface="Marker Felt"/>
              </a:rPr>
              <a:t>olution</a:t>
            </a:r>
          </a:p>
        </p:txBody>
      </p:sp>
    </p:spTree>
    <p:extLst>
      <p:ext uri="{BB962C8B-B14F-4D97-AF65-F5344CB8AC3E}">
        <p14:creationId xmlns:p14="http://schemas.microsoft.com/office/powerpoint/2010/main" val="1015759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4571" y="1128590"/>
            <a:ext cx="7595810" cy="4801315"/>
          </a:xfrm>
          <a:prstGeom prst="rect">
            <a:avLst/>
          </a:prstGeom>
          <a:noFill/>
        </p:spPr>
        <p:txBody>
          <a:bodyPr wrap="square" rtlCol="0">
            <a:spAutoFit/>
          </a:bodyPr>
          <a:lstStyle/>
          <a:p>
            <a:pPr>
              <a:buClr>
                <a:schemeClr val="accent1"/>
              </a:buClr>
            </a:pPr>
            <a:r>
              <a:rPr lang="en-US" sz="1800" i="1" dirty="0">
                <a:solidFill>
                  <a:srgbClr val="B7EBFD"/>
                </a:solidFill>
                <a:latin typeface="Andale Mono"/>
                <a:cs typeface="Andale Mono"/>
              </a:rPr>
              <a:t>i</a:t>
            </a:r>
            <a:r>
              <a:rPr lang="en-US" sz="1800" i="1" dirty="0" smtClean="0">
                <a:solidFill>
                  <a:srgbClr val="B7EBFD"/>
                </a:solidFill>
                <a:latin typeface="Andale Mono"/>
                <a:cs typeface="Andale Mono"/>
              </a:rPr>
              <a:t>f</a:t>
            </a:r>
            <a:r>
              <a:rPr lang="en-US" sz="1800" dirty="0" smtClean="0">
                <a:solidFill>
                  <a:srgbClr val="FFFFFF"/>
                </a:solidFill>
                <a:latin typeface="Andale Mono"/>
                <a:cs typeface="Andale Mono"/>
              </a:rPr>
              <a:t> </a:t>
            </a:r>
            <a:r>
              <a:rPr lang="en-US" sz="1800" dirty="0">
                <a:solidFill>
                  <a:srgbClr val="FFFFFF"/>
                </a:solidFill>
                <a:latin typeface="Andale Mono"/>
                <a:cs typeface="Andale Mono"/>
              </a:rPr>
              <a:t>f</a:t>
            </a:r>
            <a:r>
              <a:rPr lang="en-US" sz="1800" dirty="0" smtClean="0">
                <a:solidFill>
                  <a:srgbClr val="FFFFFF"/>
                </a:solidFill>
                <a:latin typeface="Andale Mono"/>
                <a:cs typeface="Andale Mono"/>
              </a:rPr>
              <a:t>irst </a:t>
            </a:r>
            <a:r>
              <a:rPr lang="en-US" sz="1800" dirty="0">
                <a:solidFill>
                  <a:srgbClr val="FFFFFF"/>
                </a:solidFill>
                <a:latin typeface="Andale Mono"/>
                <a:cs typeface="Andale Mono"/>
              </a:rPr>
              <a:t>n</a:t>
            </a:r>
            <a:r>
              <a:rPr lang="en-US" sz="1800" dirty="0" smtClean="0">
                <a:solidFill>
                  <a:srgbClr val="FFFFFF"/>
                </a:solidFill>
                <a:latin typeface="Andale Mono"/>
                <a:cs typeface="Andale Mono"/>
              </a:rPr>
              <a:t>ame match </a:t>
            </a:r>
            <a:r>
              <a:rPr lang="en-US" sz="1800" i="1" dirty="0" smtClean="0">
                <a:solidFill>
                  <a:srgbClr val="B7EBFD"/>
                </a:solidFill>
                <a:latin typeface="Andale Mono"/>
                <a:cs typeface="Andale Mono"/>
              </a:rPr>
              <a:t>and</a:t>
            </a:r>
            <a:r>
              <a:rPr lang="en-US" sz="1800" i="1" dirty="0" smtClean="0">
                <a:solidFill>
                  <a:srgbClr val="FFFFFF"/>
                </a:solidFill>
                <a:latin typeface="Andale Mono"/>
                <a:cs typeface="Andale Mono"/>
              </a:rPr>
              <a:t> </a:t>
            </a:r>
            <a:r>
              <a:rPr lang="en-US" sz="1800" dirty="0">
                <a:solidFill>
                  <a:srgbClr val="FFFFFF"/>
                </a:solidFill>
                <a:latin typeface="Andale Mono"/>
                <a:cs typeface="Andale Mono"/>
              </a:rPr>
              <a:t>l</a:t>
            </a:r>
            <a:r>
              <a:rPr lang="en-US" sz="1800" dirty="0" smtClean="0">
                <a:solidFill>
                  <a:srgbClr val="FFFFFF"/>
                </a:solidFill>
                <a:latin typeface="Andale Mono"/>
                <a:cs typeface="Andale Mono"/>
              </a:rPr>
              <a:t>ast name match:</a:t>
            </a:r>
          </a:p>
          <a:p>
            <a:pPr>
              <a:buClr>
                <a:schemeClr val="accent1"/>
              </a:buClr>
            </a:pPr>
            <a:r>
              <a:rPr lang="en-US" sz="1800" dirty="0">
                <a:solidFill>
                  <a:srgbClr val="FFFFFF"/>
                </a:solidFill>
                <a:latin typeface="Andale Mono"/>
                <a:cs typeface="Andale Mono"/>
              </a:rPr>
              <a:t>	</a:t>
            </a:r>
            <a:r>
              <a:rPr lang="en-US" sz="1800" dirty="0" smtClean="0">
                <a:solidFill>
                  <a:srgbClr val="FFFFFF"/>
                </a:solidFill>
                <a:latin typeface="Andale Mono"/>
                <a:cs typeface="Andale Mono"/>
              </a:rPr>
              <a:t>p += 0.05</a:t>
            </a:r>
          </a:p>
          <a:p>
            <a:pPr>
              <a:buClr>
                <a:schemeClr val="accent1"/>
              </a:buClr>
            </a:pPr>
            <a:r>
              <a:rPr lang="en-US" sz="1800" dirty="0">
                <a:solidFill>
                  <a:srgbClr val="FFFFFF"/>
                </a:solidFill>
                <a:latin typeface="Andale Mono"/>
                <a:cs typeface="Andale Mono"/>
              </a:rPr>
              <a:t>	</a:t>
            </a:r>
            <a:r>
              <a:rPr lang="en-US" sz="1800" i="1" dirty="0">
                <a:solidFill>
                  <a:srgbClr val="B7EBFD"/>
                </a:solidFill>
                <a:latin typeface="Andale Mono"/>
                <a:cs typeface="Andale Mono"/>
              </a:rPr>
              <a:t>i</a:t>
            </a:r>
            <a:r>
              <a:rPr lang="en-US" sz="1800" i="1" dirty="0" smtClean="0">
                <a:solidFill>
                  <a:srgbClr val="B7EBFD"/>
                </a:solidFill>
                <a:latin typeface="Andale Mono"/>
                <a:cs typeface="Andale Mono"/>
              </a:rPr>
              <a:t>f</a:t>
            </a:r>
            <a:r>
              <a:rPr lang="en-US" sz="1800" dirty="0" smtClean="0">
                <a:solidFill>
                  <a:srgbClr val="FFFFFF"/>
                </a:solidFill>
                <a:latin typeface="Andale Mono"/>
                <a:cs typeface="Andale Mono"/>
              </a:rPr>
              <a:t> </a:t>
            </a:r>
            <a:r>
              <a:rPr lang="en-US" sz="1800" dirty="0" err="1" smtClean="0">
                <a:solidFill>
                  <a:srgbClr val="FFFFFF"/>
                </a:solidFill>
                <a:latin typeface="Andale Mono"/>
                <a:cs typeface="Andale Mono"/>
              </a:rPr>
              <a:t>DoB</a:t>
            </a:r>
            <a:r>
              <a:rPr lang="en-US" sz="1800" dirty="0" smtClean="0">
                <a:solidFill>
                  <a:srgbClr val="FFFFFF"/>
                </a:solidFill>
                <a:latin typeface="Andale Mono"/>
                <a:cs typeface="Andale Mono"/>
              </a:rPr>
              <a:t> match:</a:t>
            </a:r>
          </a:p>
          <a:p>
            <a:pPr>
              <a:buClr>
                <a:schemeClr val="accent1"/>
              </a:buClr>
            </a:pPr>
            <a:r>
              <a:rPr lang="en-US" sz="1800" dirty="0">
                <a:solidFill>
                  <a:srgbClr val="FFFFFF"/>
                </a:solidFill>
                <a:latin typeface="Andale Mono"/>
                <a:cs typeface="Andale Mono"/>
              </a:rPr>
              <a:t>	</a:t>
            </a:r>
            <a:r>
              <a:rPr lang="en-US" sz="1800" dirty="0" smtClean="0">
                <a:solidFill>
                  <a:srgbClr val="FFFFFF"/>
                </a:solidFill>
                <a:latin typeface="Andale Mono"/>
                <a:cs typeface="Andale Mono"/>
              </a:rPr>
              <a:t>	</a:t>
            </a:r>
            <a:r>
              <a:rPr lang="en-US" sz="1800" dirty="0">
                <a:solidFill>
                  <a:srgbClr val="FFFFFF"/>
                </a:solidFill>
                <a:latin typeface="Andale Mono"/>
                <a:cs typeface="Andale Mono"/>
              </a:rPr>
              <a:t>p += 0.05</a:t>
            </a:r>
            <a:endParaRPr lang="en-US" sz="1800" dirty="0" smtClean="0">
              <a:solidFill>
                <a:srgbClr val="FFFFFF"/>
              </a:solidFill>
              <a:latin typeface="Andale Mono"/>
              <a:cs typeface="Andale Mono"/>
            </a:endParaRPr>
          </a:p>
          <a:p>
            <a:pPr>
              <a:buClr>
                <a:schemeClr val="accent1"/>
              </a:buClr>
            </a:pPr>
            <a:r>
              <a:rPr lang="en-US" sz="1800" dirty="0">
                <a:solidFill>
                  <a:srgbClr val="FFFFFF"/>
                </a:solidFill>
                <a:latin typeface="Andale Mono"/>
                <a:cs typeface="Andale Mono"/>
              </a:rPr>
              <a:t>	</a:t>
            </a:r>
            <a:r>
              <a:rPr lang="en-US" sz="1800" dirty="0" smtClean="0">
                <a:solidFill>
                  <a:srgbClr val="FFFFFF"/>
                </a:solidFill>
                <a:latin typeface="Andale Mono"/>
                <a:cs typeface="Andale Mono"/>
              </a:rPr>
              <a:t>	</a:t>
            </a:r>
            <a:r>
              <a:rPr lang="en-US" sz="1800" i="1" dirty="0" smtClean="0">
                <a:solidFill>
                  <a:srgbClr val="B7EBFD"/>
                </a:solidFill>
                <a:latin typeface="Andale Mono"/>
                <a:cs typeface="Andale Mono"/>
              </a:rPr>
              <a:t>if</a:t>
            </a:r>
            <a:r>
              <a:rPr lang="en-US" sz="1800" dirty="0" smtClean="0">
                <a:solidFill>
                  <a:srgbClr val="FFFFFF"/>
                </a:solidFill>
                <a:latin typeface="Andale Mono"/>
                <a:cs typeface="Andale Mono"/>
              </a:rPr>
              <a:t> </a:t>
            </a:r>
            <a:r>
              <a:rPr lang="is-IS" sz="1800" dirty="0" smtClean="0">
                <a:solidFill>
                  <a:srgbClr val="FFFFFF"/>
                </a:solidFill>
                <a:latin typeface="Andale Mono"/>
                <a:cs typeface="Andale Mono"/>
              </a:rPr>
              <a:t>….</a:t>
            </a:r>
          </a:p>
          <a:p>
            <a:pPr>
              <a:buClr>
                <a:schemeClr val="accent1"/>
              </a:buClr>
            </a:pPr>
            <a:r>
              <a:rPr lang="is-IS" sz="1800" dirty="0">
                <a:solidFill>
                  <a:srgbClr val="FFFFFF"/>
                </a:solidFill>
                <a:latin typeface="Andale Mono"/>
                <a:cs typeface="Andale Mono"/>
              </a:rPr>
              <a:t>	</a:t>
            </a:r>
            <a:r>
              <a:rPr lang="is-IS" sz="1800" dirty="0" smtClean="0">
                <a:solidFill>
                  <a:srgbClr val="FFFFFF"/>
                </a:solidFill>
                <a:latin typeface="Andale Mono"/>
                <a:cs typeface="Andale Mono"/>
              </a:rPr>
              <a:t>		</a:t>
            </a:r>
            <a:r>
              <a:rPr lang="en-US" sz="1800" dirty="0" smtClean="0">
                <a:solidFill>
                  <a:srgbClr val="FFFFFF"/>
                </a:solidFill>
                <a:latin typeface="Andale Mono"/>
                <a:cs typeface="Andale Mono"/>
              </a:rPr>
              <a:t>p </a:t>
            </a:r>
            <a:r>
              <a:rPr lang="en-US" sz="1800" dirty="0">
                <a:solidFill>
                  <a:srgbClr val="FFFFFF"/>
                </a:solidFill>
                <a:latin typeface="Andale Mono"/>
                <a:cs typeface="Andale Mono"/>
              </a:rPr>
              <a:t>+= 0.05</a:t>
            </a:r>
            <a:endParaRPr lang="is-IS" sz="1800" dirty="0" smtClean="0">
              <a:solidFill>
                <a:srgbClr val="FFFFFF"/>
              </a:solidFill>
              <a:latin typeface="Andale Mono"/>
              <a:cs typeface="Andale Mono"/>
            </a:endParaRPr>
          </a:p>
          <a:p>
            <a:pPr>
              <a:buClr>
                <a:schemeClr val="accent1"/>
              </a:buClr>
            </a:pPr>
            <a:r>
              <a:rPr lang="is-IS" sz="1800" dirty="0" smtClean="0">
                <a:solidFill>
                  <a:srgbClr val="FFFFFF"/>
                </a:solidFill>
                <a:latin typeface="Andale Mono"/>
                <a:cs typeface="Andale Mono"/>
              </a:rPr>
              <a:t>		</a:t>
            </a:r>
            <a:r>
              <a:rPr lang="is-IS" sz="1800" i="1" dirty="0" smtClean="0">
                <a:solidFill>
                  <a:srgbClr val="B7EBFD"/>
                </a:solidFill>
                <a:latin typeface="Andale Mono"/>
                <a:cs typeface="Andale Mono"/>
              </a:rPr>
              <a:t>else</a:t>
            </a:r>
          </a:p>
          <a:p>
            <a:pPr>
              <a:buClr>
                <a:schemeClr val="accent1"/>
              </a:buClr>
            </a:pPr>
            <a:r>
              <a:rPr lang="is-IS" sz="1800" dirty="0">
                <a:solidFill>
                  <a:srgbClr val="FFFFFF"/>
                </a:solidFill>
                <a:latin typeface="Andale Mono"/>
                <a:cs typeface="Andale Mono"/>
              </a:rPr>
              <a:t>	</a:t>
            </a:r>
            <a:r>
              <a:rPr lang="is-IS" sz="1800" dirty="0" smtClean="0">
                <a:solidFill>
                  <a:srgbClr val="FFFFFF"/>
                </a:solidFill>
                <a:latin typeface="Andale Mono"/>
                <a:cs typeface="Andale Mono"/>
              </a:rPr>
              <a:t>		</a:t>
            </a:r>
            <a:r>
              <a:rPr lang="en-US" sz="1800" dirty="0" smtClean="0">
                <a:solidFill>
                  <a:srgbClr val="FFFFFF"/>
                </a:solidFill>
                <a:latin typeface="Andale Mono"/>
                <a:cs typeface="Andale Mono"/>
              </a:rPr>
              <a:t>p -= 0.05</a:t>
            </a:r>
          </a:p>
          <a:p>
            <a:pPr>
              <a:buClr>
                <a:schemeClr val="accent1"/>
              </a:buClr>
            </a:pPr>
            <a:r>
              <a:rPr lang="en-US" sz="1800" dirty="0">
                <a:solidFill>
                  <a:srgbClr val="FFFFFF"/>
                </a:solidFill>
                <a:latin typeface="Andale Mono"/>
                <a:cs typeface="Andale Mono"/>
              </a:rPr>
              <a:t>	</a:t>
            </a:r>
            <a:r>
              <a:rPr lang="is-IS" sz="1800" i="1" dirty="0" smtClean="0">
                <a:solidFill>
                  <a:srgbClr val="B7EBFD"/>
                </a:solidFill>
                <a:latin typeface="Andale Mono"/>
                <a:cs typeface="Andale Mono"/>
              </a:rPr>
              <a:t>else</a:t>
            </a:r>
            <a:endParaRPr lang="is-IS" sz="1800" i="1" dirty="0">
              <a:solidFill>
                <a:srgbClr val="B7EBFD"/>
              </a:solidFill>
              <a:latin typeface="Andale Mono"/>
              <a:cs typeface="Andale Mono"/>
            </a:endParaRPr>
          </a:p>
          <a:p>
            <a:pPr>
              <a:buClr>
                <a:schemeClr val="accent1"/>
              </a:buClr>
            </a:pPr>
            <a:r>
              <a:rPr lang="is-IS" sz="1800" dirty="0">
                <a:solidFill>
                  <a:srgbClr val="FFFFFF"/>
                </a:solidFill>
                <a:latin typeface="Andale Mono"/>
                <a:cs typeface="Andale Mono"/>
              </a:rPr>
              <a:t>		</a:t>
            </a:r>
            <a:r>
              <a:rPr lang="en-US" sz="1800" dirty="0" smtClean="0">
                <a:solidFill>
                  <a:srgbClr val="FFFFFF"/>
                </a:solidFill>
                <a:latin typeface="Andale Mono"/>
                <a:cs typeface="Andale Mono"/>
              </a:rPr>
              <a:t>p </a:t>
            </a:r>
            <a:r>
              <a:rPr lang="en-US" sz="1800" dirty="0">
                <a:solidFill>
                  <a:srgbClr val="FFFFFF"/>
                </a:solidFill>
                <a:latin typeface="Andale Mono"/>
                <a:cs typeface="Andale Mono"/>
              </a:rPr>
              <a:t>-= 0.05</a:t>
            </a:r>
            <a:endParaRPr lang="en-US" sz="1800" dirty="0" smtClean="0">
              <a:solidFill>
                <a:srgbClr val="FFFFFF"/>
              </a:solidFill>
              <a:latin typeface="Andale Mono"/>
              <a:cs typeface="Andale Mono"/>
            </a:endParaRPr>
          </a:p>
          <a:p>
            <a:pPr>
              <a:buClr>
                <a:schemeClr val="accent1"/>
              </a:buClr>
            </a:pPr>
            <a:r>
              <a:rPr lang="en-US" sz="1800" i="1" dirty="0" smtClean="0">
                <a:solidFill>
                  <a:srgbClr val="B7EBFD"/>
                </a:solidFill>
                <a:latin typeface="Andale Mono"/>
                <a:cs typeface="Andale Mono"/>
              </a:rPr>
              <a:t>else</a:t>
            </a:r>
          </a:p>
          <a:p>
            <a:pPr>
              <a:buClr>
                <a:schemeClr val="accent1"/>
              </a:buClr>
            </a:pPr>
            <a:r>
              <a:rPr lang="en-US" sz="1800" i="1" dirty="0">
                <a:solidFill>
                  <a:srgbClr val="FFFFFF"/>
                </a:solidFill>
                <a:latin typeface="Andale Mono"/>
                <a:cs typeface="Andale Mono"/>
              </a:rPr>
              <a:t>	</a:t>
            </a:r>
            <a:r>
              <a:rPr lang="en-US" sz="1800" dirty="0">
                <a:solidFill>
                  <a:srgbClr val="FFFFFF"/>
                </a:solidFill>
                <a:latin typeface="Andale Mono"/>
                <a:cs typeface="Andale Mono"/>
              </a:rPr>
              <a:t>p -= 0.05</a:t>
            </a:r>
          </a:p>
          <a:p>
            <a:pPr>
              <a:buClr>
                <a:schemeClr val="accent1"/>
              </a:buClr>
            </a:pPr>
            <a:endParaRPr lang="en-US" sz="1800" i="1" dirty="0" smtClean="0">
              <a:solidFill>
                <a:srgbClr val="FFFFFF"/>
              </a:solidFill>
              <a:latin typeface="Andale Mono"/>
              <a:cs typeface="Andale Mono"/>
            </a:endParaRPr>
          </a:p>
          <a:p>
            <a:pPr>
              <a:buClr>
                <a:schemeClr val="accent1"/>
              </a:buClr>
            </a:pPr>
            <a:r>
              <a:rPr lang="en-US" sz="1800" i="1" dirty="0">
                <a:solidFill>
                  <a:srgbClr val="B7EBFD"/>
                </a:solidFill>
                <a:latin typeface="Andale Mono"/>
                <a:cs typeface="Andale Mono"/>
              </a:rPr>
              <a:t>r</a:t>
            </a:r>
            <a:r>
              <a:rPr lang="en-US" sz="1800" i="1" dirty="0" smtClean="0">
                <a:solidFill>
                  <a:srgbClr val="B7EBFD"/>
                </a:solidFill>
                <a:latin typeface="Andale Mono"/>
                <a:cs typeface="Andale Mono"/>
              </a:rPr>
              <a:t>eturn</a:t>
            </a:r>
            <a:r>
              <a:rPr lang="en-US" sz="1800" i="1" dirty="0" smtClean="0">
                <a:solidFill>
                  <a:srgbClr val="FFFFFF"/>
                </a:solidFill>
                <a:latin typeface="Andale Mono"/>
                <a:cs typeface="Andale Mono"/>
              </a:rPr>
              <a:t> </a:t>
            </a:r>
            <a:r>
              <a:rPr lang="en-US" sz="1800" dirty="0" smtClean="0">
                <a:solidFill>
                  <a:srgbClr val="FFFFFF"/>
                </a:solidFill>
                <a:latin typeface="Andale Mono"/>
                <a:cs typeface="Andale Mono"/>
              </a:rPr>
              <a:t>p</a:t>
            </a:r>
          </a:p>
          <a:p>
            <a:pPr>
              <a:buClr>
                <a:schemeClr val="accent1"/>
              </a:buClr>
            </a:pPr>
            <a:endParaRPr lang="en-US" sz="1800" dirty="0" smtClean="0">
              <a:solidFill>
                <a:srgbClr val="FFFFFF"/>
              </a:solidFill>
              <a:latin typeface="Andale Mono"/>
              <a:cs typeface="Andale Mono"/>
            </a:endParaRPr>
          </a:p>
          <a:p>
            <a:pPr marL="177800" indent="-177800">
              <a:buClr>
                <a:schemeClr val="accent1"/>
              </a:buClr>
              <a:buFont typeface="Arial"/>
              <a:buChar char="•"/>
            </a:pPr>
            <a:endParaRPr lang="en-US" sz="1800" dirty="0">
              <a:solidFill>
                <a:srgbClr val="FFFFFF"/>
              </a:solidFill>
              <a:latin typeface="Andale Mono"/>
              <a:cs typeface="Andale Mono"/>
            </a:endParaRPr>
          </a:p>
          <a:p>
            <a:pPr>
              <a:buClr>
                <a:schemeClr val="accent1"/>
              </a:buClr>
            </a:pPr>
            <a:endParaRPr lang="en-US" sz="1800" dirty="0" smtClean="0"/>
          </a:p>
        </p:txBody>
      </p:sp>
      <p:graphicFrame>
        <p:nvGraphicFramePr>
          <p:cNvPr id="3" name="Object 2"/>
          <p:cNvGraphicFramePr>
            <a:graphicFrameLocks noChangeAspect="1"/>
          </p:cNvGraphicFramePr>
          <p:nvPr>
            <p:extLst>
              <p:ext uri="{D42A27DB-BD31-4B8C-83A1-F6EECF244321}">
                <p14:modId xmlns:p14="http://schemas.microsoft.com/office/powerpoint/2010/main" val="3278709254"/>
              </p:ext>
            </p:extLst>
          </p:nvPr>
        </p:nvGraphicFramePr>
        <p:xfrm>
          <a:off x="4514850" y="2489200"/>
          <a:ext cx="114300" cy="165100"/>
        </p:xfrm>
        <a:graphic>
          <a:graphicData uri="http://schemas.openxmlformats.org/presentationml/2006/ole">
            <mc:AlternateContent xmlns:mc="http://schemas.openxmlformats.org/markup-compatibility/2006">
              <mc:Choice xmlns:v="urn:schemas-microsoft-com:vml" Requires="v">
                <p:oleObj spid="_x0000_s32890"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2489200"/>
                        <a:ext cx="114300" cy="165100"/>
                      </a:xfrm>
                      <a:prstGeom prst="rect">
                        <a:avLst/>
                      </a:prstGeom>
                    </p:spPr>
                  </p:pic>
                </p:oleObj>
              </mc:Fallback>
            </mc:AlternateContent>
          </a:graphicData>
        </a:graphic>
      </p:graphicFrame>
      <p:sp>
        <p:nvSpPr>
          <p:cNvPr id="6" name="TextBox 5"/>
          <p:cNvSpPr txBox="1"/>
          <p:nvPr/>
        </p:nvSpPr>
        <p:spPr>
          <a:xfrm>
            <a:off x="196569" y="226891"/>
            <a:ext cx="4318281" cy="461665"/>
          </a:xfrm>
          <a:prstGeom prst="rect">
            <a:avLst/>
          </a:prstGeom>
          <a:noFill/>
        </p:spPr>
        <p:txBody>
          <a:bodyPr wrap="square" rtlCol="0">
            <a:spAutoFit/>
          </a:bodyPr>
          <a:lstStyle/>
          <a:p>
            <a:pPr>
              <a:buClr>
                <a:schemeClr val="accent1"/>
              </a:buClr>
            </a:pPr>
            <a:r>
              <a:rPr lang="en-US" sz="2400" dirty="0" smtClean="0">
                <a:solidFill>
                  <a:schemeClr val="bg1"/>
                </a:solidFill>
                <a:latin typeface="Trebuchet MS" panose="020B0603020202020204" pitchFamily="34" charset="0"/>
                <a:cs typeface="Marker Felt"/>
              </a:rPr>
              <a:t>Straight forward Solution</a:t>
            </a:r>
          </a:p>
        </p:txBody>
      </p:sp>
    </p:spTree>
    <p:extLst>
      <p:ext uri="{BB962C8B-B14F-4D97-AF65-F5344CB8AC3E}">
        <p14:creationId xmlns:p14="http://schemas.microsoft.com/office/powerpoint/2010/main" val="3903025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513548806"/>
              </p:ext>
            </p:extLst>
          </p:nvPr>
        </p:nvGraphicFramePr>
        <p:xfrm>
          <a:off x="4514850" y="2489200"/>
          <a:ext cx="114300" cy="165100"/>
        </p:xfrm>
        <a:graphic>
          <a:graphicData uri="http://schemas.openxmlformats.org/presentationml/2006/ole">
            <mc:AlternateContent xmlns:mc="http://schemas.openxmlformats.org/markup-compatibility/2006">
              <mc:Choice xmlns:v="urn:schemas-microsoft-com:vml" Requires="v">
                <p:oleObj spid="_x0000_s36971"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2489200"/>
                        <a:ext cx="114300" cy="165100"/>
                      </a:xfrm>
                      <a:prstGeom prst="rect">
                        <a:avLst/>
                      </a:prstGeom>
                    </p:spPr>
                  </p:pic>
                </p:oleObj>
              </mc:Fallback>
            </mc:AlternateContent>
          </a:graphicData>
        </a:graphic>
      </p:graphicFrame>
      <p:sp>
        <p:nvSpPr>
          <p:cNvPr id="7" name="TextBox 6"/>
          <p:cNvSpPr txBox="1"/>
          <p:nvPr/>
        </p:nvSpPr>
        <p:spPr>
          <a:xfrm>
            <a:off x="240160" y="148664"/>
            <a:ext cx="5224800" cy="461665"/>
          </a:xfrm>
          <a:prstGeom prst="rect">
            <a:avLst/>
          </a:prstGeom>
          <a:noFill/>
        </p:spPr>
        <p:txBody>
          <a:bodyPr wrap="square" rtlCol="0">
            <a:spAutoFit/>
          </a:bodyPr>
          <a:lstStyle/>
          <a:p>
            <a:pPr>
              <a:buClr>
                <a:schemeClr val="accent1"/>
              </a:buClr>
            </a:pPr>
            <a:r>
              <a:rPr lang="en-US" sz="2400" dirty="0" err="1" smtClean="0">
                <a:solidFill>
                  <a:schemeClr val="bg1"/>
                </a:solidFill>
                <a:latin typeface="Trebuchet MS" panose="020B0603020202020204" pitchFamily="34" charset="0"/>
                <a:cs typeface="Marker Felt"/>
              </a:rPr>
              <a:t>ThunderCompare</a:t>
            </a:r>
            <a:r>
              <a:rPr lang="en-US" sz="2400" dirty="0" smtClean="0">
                <a:solidFill>
                  <a:schemeClr val="bg1"/>
                </a:solidFill>
                <a:latin typeface="Trebuchet MS" panose="020B0603020202020204" pitchFamily="34" charset="0"/>
                <a:cs typeface="Marker Felt"/>
              </a:rPr>
              <a:t> Engine v1.0 </a:t>
            </a:r>
          </a:p>
        </p:txBody>
      </p:sp>
      <p:sp>
        <p:nvSpPr>
          <p:cNvPr id="10" name="Can 9"/>
          <p:cNvSpPr/>
          <p:nvPr/>
        </p:nvSpPr>
        <p:spPr>
          <a:xfrm>
            <a:off x="620265" y="1968804"/>
            <a:ext cx="1565433" cy="1555355"/>
          </a:xfrm>
          <a:prstGeom prst="ca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Data</a:t>
            </a:r>
          </a:p>
        </p:txBody>
      </p:sp>
      <p:sp>
        <p:nvSpPr>
          <p:cNvPr id="11" name="Rectangle 10"/>
          <p:cNvSpPr/>
          <p:nvPr/>
        </p:nvSpPr>
        <p:spPr>
          <a:xfrm>
            <a:off x="4912900" y="2367304"/>
            <a:ext cx="1762343" cy="8859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Machine Learning</a:t>
            </a:r>
          </a:p>
        </p:txBody>
      </p:sp>
      <p:sp>
        <p:nvSpPr>
          <p:cNvPr id="12" name="Rectangle 11"/>
          <p:cNvSpPr/>
          <p:nvPr/>
        </p:nvSpPr>
        <p:spPr>
          <a:xfrm>
            <a:off x="2677974" y="2357460"/>
            <a:ext cx="1762343" cy="8859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Statistical Analysis</a:t>
            </a:r>
          </a:p>
        </p:txBody>
      </p:sp>
      <p:sp>
        <p:nvSpPr>
          <p:cNvPr id="13" name="Right Arrow 12"/>
          <p:cNvSpPr/>
          <p:nvPr/>
        </p:nvSpPr>
        <p:spPr>
          <a:xfrm>
            <a:off x="2185698" y="2654300"/>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4" name="Right Arrow 13"/>
          <p:cNvSpPr/>
          <p:nvPr/>
        </p:nvSpPr>
        <p:spPr>
          <a:xfrm>
            <a:off x="4412547" y="2634612"/>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5" name="Striped Right Arrow 14"/>
          <p:cNvSpPr/>
          <p:nvPr/>
        </p:nvSpPr>
        <p:spPr>
          <a:xfrm>
            <a:off x="6773698" y="2634612"/>
            <a:ext cx="511966" cy="298906"/>
          </a:xfrm>
          <a:prstGeom prst="striped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6" name="TextBox 15"/>
          <p:cNvSpPr txBox="1"/>
          <p:nvPr/>
        </p:nvSpPr>
        <p:spPr>
          <a:xfrm>
            <a:off x="7285664" y="2583874"/>
            <a:ext cx="1964381" cy="369332"/>
          </a:xfrm>
          <a:prstGeom prst="rect">
            <a:avLst/>
          </a:prstGeom>
          <a:noFill/>
        </p:spPr>
        <p:txBody>
          <a:bodyPr wrap="square" rtlCol="0">
            <a:spAutoFit/>
          </a:bodyPr>
          <a:lstStyle/>
          <a:p>
            <a:pPr>
              <a:buClr>
                <a:schemeClr val="accent1"/>
              </a:buClr>
            </a:pPr>
            <a:r>
              <a:rPr lang="en-US" sz="1800" dirty="0" smtClean="0">
                <a:solidFill>
                  <a:schemeClr val="accent1">
                    <a:lumMod val="60000"/>
                    <a:lumOff val="40000"/>
                  </a:schemeClr>
                </a:solidFill>
                <a:latin typeface="Marker Felt"/>
                <a:cs typeface="Marker Felt"/>
              </a:rPr>
              <a:t>Prediction</a:t>
            </a:r>
          </a:p>
        </p:txBody>
      </p:sp>
    </p:spTree>
    <p:extLst>
      <p:ext uri="{BB962C8B-B14F-4D97-AF65-F5344CB8AC3E}">
        <p14:creationId xmlns:p14="http://schemas.microsoft.com/office/powerpoint/2010/main" val="2316570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162905681"/>
              </p:ext>
            </p:extLst>
          </p:nvPr>
        </p:nvGraphicFramePr>
        <p:xfrm>
          <a:off x="4514850" y="2489200"/>
          <a:ext cx="114300" cy="165100"/>
        </p:xfrm>
        <a:graphic>
          <a:graphicData uri="http://schemas.openxmlformats.org/presentationml/2006/ole">
            <mc:AlternateContent xmlns:mc="http://schemas.openxmlformats.org/markup-compatibility/2006">
              <mc:Choice xmlns:v="urn:schemas-microsoft-com:vml" Requires="v">
                <p:oleObj spid="_x0000_s34923"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2489200"/>
                        <a:ext cx="114300" cy="165100"/>
                      </a:xfrm>
                      <a:prstGeom prst="rect">
                        <a:avLst/>
                      </a:prstGeom>
                    </p:spPr>
                  </p:pic>
                </p:oleObj>
              </mc:Fallback>
            </mc:AlternateContent>
          </a:graphicData>
        </a:graphic>
      </p:graphicFrame>
      <p:sp>
        <p:nvSpPr>
          <p:cNvPr id="7" name="TextBox 6"/>
          <p:cNvSpPr txBox="1"/>
          <p:nvPr/>
        </p:nvSpPr>
        <p:spPr>
          <a:xfrm>
            <a:off x="457874" y="209735"/>
            <a:ext cx="6437025" cy="461665"/>
          </a:xfrm>
          <a:prstGeom prst="rect">
            <a:avLst/>
          </a:prstGeom>
          <a:noFill/>
        </p:spPr>
        <p:txBody>
          <a:bodyPr wrap="square" rtlCol="0">
            <a:spAutoFit/>
          </a:bodyPr>
          <a:lstStyle/>
          <a:p>
            <a:pPr>
              <a:buClr>
                <a:schemeClr val="accent1"/>
              </a:buClr>
            </a:pPr>
            <a:r>
              <a:rPr lang="en-US" sz="2400" dirty="0" err="1" smtClean="0">
                <a:solidFill>
                  <a:schemeClr val="bg1"/>
                </a:solidFill>
                <a:latin typeface="Marker Felt"/>
                <a:cs typeface="Marker Felt"/>
              </a:rPr>
              <a:t>ThunderCompare</a:t>
            </a:r>
            <a:r>
              <a:rPr lang="en-US" sz="2400" dirty="0" smtClean="0">
                <a:solidFill>
                  <a:schemeClr val="bg1"/>
                </a:solidFill>
                <a:latin typeface="Marker Felt"/>
                <a:cs typeface="Marker Felt"/>
              </a:rPr>
              <a:t> v1.0</a:t>
            </a:r>
          </a:p>
        </p:txBody>
      </p:sp>
      <p:sp>
        <p:nvSpPr>
          <p:cNvPr id="11" name="Rectangle 10"/>
          <p:cNvSpPr/>
          <p:nvPr/>
        </p:nvSpPr>
        <p:spPr>
          <a:xfrm>
            <a:off x="4912900" y="2367304"/>
            <a:ext cx="1762343" cy="8859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Machine Learning</a:t>
            </a:r>
          </a:p>
        </p:txBody>
      </p:sp>
      <p:sp>
        <p:nvSpPr>
          <p:cNvPr id="12" name="Rectangle 11"/>
          <p:cNvSpPr/>
          <p:nvPr/>
        </p:nvSpPr>
        <p:spPr>
          <a:xfrm>
            <a:off x="2677974" y="2357460"/>
            <a:ext cx="1762343" cy="8859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Statistical Analysis</a:t>
            </a:r>
          </a:p>
        </p:txBody>
      </p:sp>
      <p:sp>
        <p:nvSpPr>
          <p:cNvPr id="13" name="Right Arrow 12"/>
          <p:cNvSpPr/>
          <p:nvPr/>
        </p:nvSpPr>
        <p:spPr>
          <a:xfrm>
            <a:off x="2185698" y="2654300"/>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4" name="Right Arrow 13"/>
          <p:cNvSpPr/>
          <p:nvPr/>
        </p:nvSpPr>
        <p:spPr>
          <a:xfrm>
            <a:off x="4412547" y="2634612"/>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5" name="Striped Right Arrow 14"/>
          <p:cNvSpPr/>
          <p:nvPr/>
        </p:nvSpPr>
        <p:spPr>
          <a:xfrm>
            <a:off x="6773698" y="2634612"/>
            <a:ext cx="511966" cy="298906"/>
          </a:xfrm>
          <a:prstGeom prst="striped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32" b="100000" l="1550" r="98450">
                        <a14:foregroundMark x1="63132" y1="34526" x2="63132" y2="34526"/>
                        <a14:foregroundMark x1="67292" y1="37158" x2="67292" y2="37158"/>
                        <a14:foregroundMark x1="69739" y1="31368" x2="55791" y2="31368"/>
                        <a14:backgroundMark x1="53344" y1="35053" x2="60685" y2="40895"/>
                      </a14:backgroundRemoval>
                    </a14:imgEffect>
                  </a14:imgLayer>
                </a14:imgProps>
              </a:ext>
            </a:extLst>
          </a:blip>
          <a:stretch>
            <a:fillRect/>
          </a:stretch>
        </p:blipFill>
        <p:spPr>
          <a:xfrm>
            <a:off x="863599" y="1694497"/>
            <a:ext cx="1238651" cy="1919605"/>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8">
                    <a14:imgEffect>
                      <a14:backgroundRemoval t="632" b="100000" l="1550" r="98450">
                        <a14:foregroundMark x1="63132" y1="34526" x2="63132" y2="34526"/>
                        <a14:foregroundMark x1="67292" y1="37158" x2="67292" y2="37158"/>
                        <a14:foregroundMark x1="69739" y1="31368" x2="55791" y2="31368"/>
                        <a14:backgroundMark x1="53344" y1="35053" x2="60685" y2="40895"/>
                      </a14:backgroundRemoval>
                    </a14:imgEffect>
                  </a14:imgLayer>
                </a14:imgProps>
              </a:ext>
            </a:extLst>
          </a:blip>
          <a:stretch>
            <a:fillRect/>
          </a:stretch>
        </p:blipFill>
        <p:spPr>
          <a:xfrm>
            <a:off x="7285664" y="1775777"/>
            <a:ext cx="1238651" cy="1919605"/>
          </a:xfrm>
          <a:prstGeom prst="rect">
            <a:avLst/>
          </a:prstGeom>
        </p:spPr>
      </p:pic>
    </p:spTree>
    <p:extLst>
      <p:ext uri="{BB962C8B-B14F-4D97-AF65-F5344CB8AC3E}">
        <p14:creationId xmlns:p14="http://schemas.microsoft.com/office/powerpoint/2010/main" val="4275115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37904870"/>
              </p:ext>
            </p:extLst>
          </p:nvPr>
        </p:nvGraphicFramePr>
        <p:xfrm>
          <a:off x="4514850" y="2489200"/>
          <a:ext cx="114300" cy="165100"/>
        </p:xfrm>
        <a:graphic>
          <a:graphicData uri="http://schemas.openxmlformats.org/presentationml/2006/ole">
            <mc:AlternateContent xmlns:mc="http://schemas.openxmlformats.org/markup-compatibility/2006">
              <mc:Choice xmlns:v="urn:schemas-microsoft-com:vml" Requires="v">
                <p:oleObj spid="_x0000_s35950"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2489200"/>
                        <a:ext cx="114300" cy="165100"/>
                      </a:xfrm>
                      <a:prstGeom prst="rect">
                        <a:avLst/>
                      </a:prstGeom>
                    </p:spPr>
                  </p:pic>
                </p:oleObj>
              </mc:Fallback>
            </mc:AlternateContent>
          </a:graphicData>
        </a:graphic>
      </p:graphicFrame>
      <p:sp>
        <p:nvSpPr>
          <p:cNvPr id="7" name="TextBox 6"/>
          <p:cNvSpPr txBox="1"/>
          <p:nvPr/>
        </p:nvSpPr>
        <p:spPr>
          <a:xfrm>
            <a:off x="341479" y="148664"/>
            <a:ext cx="4634311" cy="461665"/>
          </a:xfrm>
          <a:prstGeom prst="rect">
            <a:avLst/>
          </a:prstGeom>
          <a:noFill/>
        </p:spPr>
        <p:txBody>
          <a:bodyPr wrap="square" rtlCol="0">
            <a:spAutoFit/>
          </a:bodyPr>
          <a:lstStyle/>
          <a:p>
            <a:pPr>
              <a:buClr>
                <a:schemeClr val="accent1"/>
              </a:buClr>
            </a:pPr>
            <a:r>
              <a:rPr lang="en-US" sz="2400" dirty="0" err="1" smtClean="0">
                <a:solidFill>
                  <a:schemeClr val="bg1"/>
                </a:solidFill>
                <a:latin typeface="Trebuchet MS" panose="020B0603020202020204" pitchFamily="34" charset="0"/>
                <a:cs typeface="Marker Felt"/>
              </a:rPr>
              <a:t>ThunderCompare</a:t>
            </a:r>
            <a:r>
              <a:rPr lang="en-US" sz="2400" dirty="0" smtClean="0">
                <a:solidFill>
                  <a:schemeClr val="bg1"/>
                </a:solidFill>
                <a:latin typeface="Trebuchet MS" panose="020B0603020202020204" pitchFamily="34" charset="0"/>
                <a:cs typeface="Marker Felt"/>
              </a:rPr>
              <a:t> Engine v2.0 ? </a:t>
            </a:r>
          </a:p>
        </p:txBody>
      </p:sp>
      <p:sp>
        <p:nvSpPr>
          <p:cNvPr id="11" name="Rectangle 10"/>
          <p:cNvSpPr/>
          <p:nvPr/>
        </p:nvSpPr>
        <p:spPr>
          <a:xfrm>
            <a:off x="5204948" y="2509537"/>
            <a:ext cx="1902217" cy="4674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Machine Learning</a:t>
            </a:r>
          </a:p>
        </p:txBody>
      </p:sp>
      <p:sp>
        <p:nvSpPr>
          <p:cNvPr id="13" name="Right Arrow 12"/>
          <p:cNvSpPr/>
          <p:nvPr/>
        </p:nvSpPr>
        <p:spPr>
          <a:xfrm>
            <a:off x="2185698" y="2654300"/>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5" name="Striped Right Arrow 14"/>
          <p:cNvSpPr/>
          <p:nvPr/>
        </p:nvSpPr>
        <p:spPr>
          <a:xfrm>
            <a:off x="7231886" y="2598771"/>
            <a:ext cx="511966" cy="298906"/>
          </a:xfrm>
          <a:prstGeom prst="striped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632" b="100000" l="1550" r="98450">
                        <a14:foregroundMark x1="63132" y1="34526" x2="63132" y2="34526"/>
                        <a14:foregroundMark x1="67292" y1="37158" x2="67292" y2="37158"/>
                        <a14:foregroundMark x1="69739" y1="31368" x2="55791" y2="31368"/>
                        <a14:backgroundMark x1="53344" y1="35053" x2="60685" y2="40895"/>
                      </a14:backgroundRemoval>
                    </a14:imgEffect>
                  </a14:imgLayer>
                </a14:imgProps>
              </a:ext>
            </a:extLst>
          </a:blip>
          <a:stretch>
            <a:fillRect/>
          </a:stretch>
        </p:blipFill>
        <p:spPr>
          <a:xfrm>
            <a:off x="863599" y="1694497"/>
            <a:ext cx="1238651" cy="1919605"/>
          </a:xfrm>
          <a:prstGeom prst="rect">
            <a:avLst/>
          </a:prstGeom>
        </p:spPr>
      </p:pic>
      <p:sp>
        <p:nvSpPr>
          <p:cNvPr id="16" name="Right Arrow 15"/>
          <p:cNvSpPr/>
          <p:nvPr/>
        </p:nvSpPr>
        <p:spPr>
          <a:xfrm rot="18754458">
            <a:off x="2155254" y="1935484"/>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18" name="Right Arrow 17"/>
          <p:cNvSpPr/>
          <p:nvPr/>
        </p:nvSpPr>
        <p:spPr>
          <a:xfrm rot="2969523">
            <a:off x="2088981" y="3363311"/>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backgroundRemoval t="3500" b="100000" l="4438" r="99188"/>
                    </a14:imgEffect>
                  </a14:imgLayer>
                </a14:imgProps>
              </a:ext>
            </a:extLst>
          </a:blip>
          <a:stretch>
            <a:fillRect/>
          </a:stretch>
        </p:blipFill>
        <p:spPr>
          <a:xfrm>
            <a:off x="2492364" y="1361722"/>
            <a:ext cx="846822" cy="846822"/>
          </a:xfrm>
          <a:prstGeom prst="rect">
            <a:avLst/>
          </a:prstGeom>
        </p:spPr>
      </p:pic>
      <p:pic>
        <p:nvPicPr>
          <p:cNvPr id="5" name="Picture 4"/>
          <p:cNvPicPr>
            <a:picLocks noChangeAspect="1"/>
          </p:cNvPicPr>
          <p:nvPr/>
        </p:nvPicPr>
        <p:blipFill>
          <a:blip r:embed="rId10">
            <a:extLst>
              <a:ext uri="{BEBA8EAE-BF5A-486C-A8C5-ECC9F3942E4B}">
                <a14:imgProps xmlns:a14="http://schemas.microsoft.com/office/drawing/2010/main">
                  <a14:imgLayer r:embed="rId11">
                    <a14:imgEffect>
                      <a14:backgroundRemoval t="0" b="100000" l="813" r="100000"/>
                    </a14:imgEffect>
                  </a14:imgLayer>
                </a14:imgProps>
              </a:ext>
            </a:extLst>
          </a:blip>
          <a:stretch>
            <a:fillRect/>
          </a:stretch>
        </p:blipFill>
        <p:spPr>
          <a:xfrm>
            <a:off x="2492364" y="2406444"/>
            <a:ext cx="846822" cy="846822"/>
          </a:xfrm>
          <a:prstGeom prst="rect">
            <a:avLst/>
          </a:prstGeom>
        </p:spPr>
      </p:pic>
      <p:pic>
        <p:nvPicPr>
          <p:cNvPr id="6" name="Picture 5"/>
          <p:cNvPicPr>
            <a:picLocks noChangeAspect="1"/>
          </p:cNvPicPr>
          <p:nvPr/>
        </p:nvPicPr>
        <p:blipFill>
          <a:blip r:embed="rId12">
            <a:extLst>
              <a:ext uri="{BEBA8EAE-BF5A-486C-A8C5-ECC9F3942E4B}">
                <a14:imgProps xmlns:a14="http://schemas.microsoft.com/office/drawing/2010/main">
                  <a14:imgLayer r:embed="rId13">
                    <a14:imgEffect>
                      <a14:backgroundRemoval t="0" b="90000" l="0" r="90000"/>
                    </a14:imgEffect>
                  </a14:imgLayer>
                </a14:imgProps>
              </a:ext>
            </a:extLst>
          </a:blip>
          <a:stretch>
            <a:fillRect/>
          </a:stretch>
        </p:blipFill>
        <p:spPr>
          <a:xfrm>
            <a:off x="2492364" y="3487420"/>
            <a:ext cx="828040" cy="828040"/>
          </a:xfrm>
          <a:prstGeom prst="rect">
            <a:avLst/>
          </a:prstGeom>
        </p:spPr>
      </p:pic>
      <p:sp>
        <p:nvSpPr>
          <p:cNvPr id="19" name="Rectangle 18"/>
          <p:cNvSpPr/>
          <p:nvPr/>
        </p:nvSpPr>
        <p:spPr>
          <a:xfrm>
            <a:off x="3383636" y="1554286"/>
            <a:ext cx="1048118" cy="44298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smtClean="0"/>
              <a:t>Clean</a:t>
            </a:r>
          </a:p>
        </p:txBody>
      </p:sp>
      <p:sp>
        <p:nvSpPr>
          <p:cNvPr id="20" name="Rectangle 19"/>
          <p:cNvSpPr/>
          <p:nvPr/>
        </p:nvSpPr>
        <p:spPr>
          <a:xfrm>
            <a:off x="3364429" y="2510225"/>
            <a:ext cx="1048118" cy="44298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Recycle</a:t>
            </a:r>
          </a:p>
        </p:txBody>
      </p:sp>
      <p:sp>
        <p:nvSpPr>
          <p:cNvPr id="21" name="Rectangle 20"/>
          <p:cNvSpPr/>
          <p:nvPr/>
        </p:nvSpPr>
        <p:spPr>
          <a:xfrm>
            <a:off x="3364429" y="3574167"/>
            <a:ext cx="1048118" cy="442981"/>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dirty="0" smtClean="0"/>
              <a:t>Discard</a:t>
            </a:r>
          </a:p>
        </p:txBody>
      </p:sp>
      <p:sp>
        <p:nvSpPr>
          <p:cNvPr id="23" name="Right Arrow 22"/>
          <p:cNvSpPr/>
          <p:nvPr/>
        </p:nvSpPr>
        <p:spPr>
          <a:xfrm>
            <a:off x="4520062" y="1667076"/>
            <a:ext cx="311921" cy="28835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4" name="Right Arrow 23"/>
          <p:cNvSpPr/>
          <p:nvPr/>
        </p:nvSpPr>
        <p:spPr>
          <a:xfrm rot="5400000">
            <a:off x="5316162" y="2173390"/>
            <a:ext cx="249085"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9" name="Rectangle 28"/>
          <p:cNvSpPr/>
          <p:nvPr/>
        </p:nvSpPr>
        <p:spPr>
          <a:xfrm>
            <a:off x="891701" y="4163839"/>
            <a:ext cx="1405606" cy="42926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Data Awareness</a:t>
            </a:r>
          </a:p>
        </p:txBody>
      </p:sp>
      <p:sp>
        <p:nvSpPr>
          <p:cNvPr id="30" name="Rectangle 29"/>
          <p:cNvSpPr/>
          <p:nvPr/>
        </p:nvSpPr>
        <p:spPr>
          <a:xfrm>
            <a:off x="3812047" y="4163839"/>
            <a:ext cx="1405606" cy="42926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Quality Adaption</a:t>
            </a:r>
          </a:p>
        </p:txBody>
      </p:sp>
      <p:sp>
        <p:nvSpPr>
          <p:cNvPr id="31" name="Rectangle 30"/>
          <p:cNvSpPr/>
          <p:nvPr/>
        </p:nvSpPr>
        <p:spPr>
          <a:xfrm>
            <a:off x="6446125" y="4191912"/>
            <a:ext cx="1635637" cy="42926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400" b="1" dirty="0" smtClean="0"/>
              <a:t>Human Interaction </a:t>
            </a:r>
          </a:p>
        </p:txBody>
      </p:sp>
      <p:pic>
        <p:nvPicPr>
          <p:cNvPr id="33" name="Picture 32"/>
          <p:cNvPicPr>
            <a:picLocks noChangeAspect="1"/>
          </p:cNvPicPr>
          <p:nvPr/>
        </p:nvPicPr>
        <p:blipFill>
          <a:blip r:embed="rId14"/>
          <a:stretch>
            <a:fillRect/>
          </a:stretch>
        </p:blipFill>
        <p:spPr>
          <a:xfrm>
            <a:off x="6063707" y="1199988"/>
            <a:ext cx="1043458" cy="934177"/>
          </a:xfrm>
          <a:prstGeom prst="rect">
            <a:avLst/>
          </a:prstGeom>
        </p:spPr>
      </p:pic>
      <p:sp>
        <p:nvSpPr>
          <p:cNvPr id="34" name="Right Arrow 33"/>
          <p:cNvSpPr/>
          <p:nvPr/>
        </p:nvSpPr>
        <p:spPr>
          <a:xfrm>
            <a:off x="2729576" y="4244340"/>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35" name="Right Arrow 34"/>
          <p:cNvSpPr/>
          <p:nvPr/>
        </p:nvSpPr>
        <p:spPr>
          <a:xfrm>
            <a:off x="5804396" y="4257089"/>
            <a:ext cx="492276"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8" name="TextBox 27"/>
          <p:cNvSpPr txBox="1"/>
          <p:nvPr/>
        </p:nvSpPr>
        <p:spPr>
          <a:xfrm>
            <a:off x="7868573" y="2564186"/>
            <a:ext cx="1964381" cy="369332"/>
          </a:xfrm>
          <a:prstGeom prst="rect">
            <a:avLst/>
          </a:prstGeom>
          <a:noFill/>
        </p:spPr>
        <p:txBody>
          <a:bodyPr wrap="square" rtlCol="0">
            <a:spAutoFit/>
          </a:bodyPr>
          <a:lstStyle/>
          <a:p>
            <a:pPr>
              <a:buClr>
                <a:schemeClr val="accent1"/>
              </a:buClr>
            </a:pPr>
            <a:r>
              <a:rPr lang="en-US" sz="1800" dirty="0" smtClean="0">
                <a:solidFill>
                  <a:schemeClr val="accent1">
                    <a:lumMod val="60000"/>
                    <a:lumOff val="40000"/>
                  </a:schemeClr>
                </a:solidFill>
                <a:latin typeface="Marker Felt"/>
                <a:cs typeface="Marker Felt"/>
              </a:rPr>
              <a:t>Prediction</a:t>
            </a:r>
          </a:p>
        </p:txBody>
      </p:sp>
      <p:sp>
        <p:nvSpPr>
          <p:cNvPr id="38" name="Rectangle 37"/>
          <p:cNvSpPr/>
          <p:nvPr/>
        </p:nvSpPr>
        <p:spPr>
          <a:xfrm>
            <a:off x="4909432" y="1575802"/>
            <a:ext cx="685515" cy="442981"/>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800" dirty="0" smtClean="0"/>
              <a:t>Filter</a:t>
            </a:r>
          </a:p>
        </p:txBody>
      </p:sp>
      <p:sp>
        <p:nvSpPr>
          <p:cNvPr id="40" name="Right Arrow 39"/>
          <p:cNvSpPr/>
          <p:nvPr/>
        </p:nvSpPr>
        <p:spPr>
          <a:xfrm>
            <a:off x="5701505" y="1667076"/>
            <a:ext cx="311921" cy="28835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41" name="Right Arrow 40"/>
          <p:cNvSpPr/>
          <p:nvPr/>
        </p:nvSpPr>
        <p:spPr>
          <a:xfrm rot="16200000" flipV="1">
            <a:off x="6574347" y="2149569"/>
            <a:ext cx="249085"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42" name="Right Arrow 41"/>
          <p:cNvSpPr/>
          <p:nvPr/>
        </p:nvSpPr>
        <p:spPr>
          <a:xfrm rot="16200000" flipV="1">
            <a:off x="5602890" y="2149569"/>
            <a:ext cx="249085"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43" name="Right Arrow 42"/>
          <p:cNvSpPr/>
          <p:nvPr/>
        </p:nvSpPr>
        <p:spPr>
          <a:xfrm rot="5400000">
            <a:off x="6321583" y="2187958"/>
            <a:ext cx="249085" cy="298906"/>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44" name="Right Arrow 43"/>
          <p:cNvSpPr/>
          <p:nvPr/>
        </p:nvSpPr>
        <p:spPr>
          <a:xfrm>
            <a:off x="4541972" y="2587537"/>
            <a:ext cx="311921" cy="28835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27" name="U-Turn Arrow 26"/>
          <p:cNvSpPr/>
          <p:nvPr/>
        </p:nvSpPr>
        <p:spPr>
          <a:xfrm flipH="1">
            <a:off x="4831983" y="185603"/>
            <a:ext cx="3649865" cy="1738140"/>
          </a:xfrm>
          <a:prstGeom prst="uturnArrow">
            <a:avLst>
              <a:gd name="adj1" fmla="val 11183"/>
              <a:gd name="adj2" fmla="val 25000"/>
              <a:gd name="adj3" fmla="val 14004"/>
              <a:gd name="adj4" fmla="val 46682"/>
              <a:gd name="adj5" fmla="val 71977"/>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solidFill>
                <a:schemeClr val="tx1"/>
              </a:solidFill>
            </a:endParaRPr>
          </a:p>
        </p:txBody>
      </p:sp>
      <p:sp>
        <p:nvSpPr>
          <p:cNvPr id="47" name="Down Arrow 46"/>
          <p:cNvSpPr/>
          <p:nvPr/>
        </p:nvSpPr>
        <p:spPr>
          <a:xfrm>
            <a:off x="8172949" y="1923742"/>
            <a:ext cx="415458" cy="586483"/>
          </a:xfrm>
          <a:prstGeom prst="downArrow">
            <a:avLst>
              <a:gd name="adj1" fmla="val 50000"/>
              <a:gd name="adj2"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Tree>
    <p:extLst>
      <p:ext uri="{BB962C8B-B14F-4D97-AF65-F5344CB8AC3E}">
        <p14:creationId xmlns:p14="http://schemas.microsoft.com/office/powerpoint/2010/main" val="3015082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64250" y="312244"/>
            <a:ext cx="1235485" cy="4517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Data Loading</a:t>
            </a:r>
            <a:endParaRPr lang="en-US" dirty="0"/>
          </a:p>
        </p:txBody>
      </p:sp>
      <p:sp>
        <p:nvSpPr>
          <p:cNvPr id="12" name="Rectangle 11"/>
          <p:cNvSpPr/>
          <p:nvPr/>
        </p:nvSpPr>
        <p:spPr>
          <a:xfrm>
            <a:off x="2267231" y="313813"/>
            <a:ext cx="1235485" cy="4517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Preprocess</a:t>
            </a:r>
            <a:endParaRPr lang="en-US" dirty="0"/>
          </a:p>
        </p:txBody>
      </p:sp>
      <p:grpSp>
        <p:nvGrpSpPr>
          <p:cNvPr id="13" name="Group 12"/>
          <p:cNvGrpSpPr/>
          <p:nvPr/>
        </p:nvGrpSpPr>
        <p:grpSpPr>
          <a:xfrm>
            <a:off x="1707708" y="3190853"/>
            <a:ext cx="1633396" cy="913820"/>
            <a:chOff x="-400688" y="136531"/>
            <a:chExt cx="1633396" cy="1218423"/>
          </a:xfrm>
        </p:grpSpPr>
        <p:sp>
          <p:nvSpPr>
            <p:cNvPr id="44" name="Rectangle 43"/>
            <p:cNvSpPr/>
            <p:nvPr/>
          </p:nvSpPr>
          <p:spPr>
            <a:xfrm>
              <a:off x="-400688" y="136531"/>
              <a:ext cx="1235485" cy="60232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Auto Labeler 1</a:t>
              </a:r>
              <a:endParaRPr lang="en-US" dirty="0"/>
            </a:p>
          </p:txBody>
        </p:sp>
        <p:sp>
          <p:nvSpPr>
            <p:cNvPr id="45" name="Rectangle 44"/>
            <p:cNvSpPr/>
            <p:nvPr/>
          </p:nvSpPr>
          <p:spPr>
            <a:xfrm>
              <a:off x="-208661" y="437690"/>
              <a:ext cx="1235485" cy="60232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Auto Labeler 2</a:t>
              </a:r>
              <a:endParaRPr lang="en-US" dirty="0"/>
            </a:p>
          </p:txBody>
        </p:sp>
        <p:sp>
          <p:nvSpPr>
            <p:cNvPr id="46" name="Rectangle 45"/>
            <p:cNvSpPr/>
            <p:nvPr/>
          </p:nvSpPr>
          <p:spPr>
            <a:xfrm>
              <a:off x="-2777" y="752629"/>
              <a:ext cx="1235485" cy="60232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Auto Labeler 3</a:t>
              </a:r>
              <a:endParaRPr lang="en-US" dirty="0"/>
            </a:p>
          </p:txBody>
        </p:sp>
      </p:grpSp>
      <p:sp>
        <p:nvSpPr>
          <p:cNvPr id="14" name="Rectangle 13"/>
          <p:cNvSpPr/>
          <p:nvPr/>
        </p:nvSpPr>
        <p:spPr>
          <a:xfrm>
            <a:off x="6865053" y="3380779"/>
            <a:ext cx="1235485" cy="4517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Training</a:t>
            </a:r>
            <a:endParaRPr lang="en-US" dirty="0"/>
          </a:p>
        </p:txBody>
      </p:sp>
      <p:sp>
        <p:nvSpPr>
          <p:cNvPr id="15" name="Rectangle 14"/>
          <p:cNvSpPr/>
          <p:nvPr/>
        </p:nvSpPr>
        <p:spPr>
          <a:xfrm>
            <a:off x="3818683" y="1928847"/>
            <a:ext cx="1235485" cy="45174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Compare</a:t>
            </a:r>
            <a:endParaRPr lang="en-US" dirty="0"/>
          </a:p>
        </p:txBody>
      </p:sp>
      <p:sp>
        <p:nvSpPr>
          <p:cNvPr id="17" name="Magnetic Disk 16"/>
          <p:cNvSpPr/>
          <p:nvPr/>
        </p:nvSpPr>
        <p:spPr>
          <a:xfrm>
            <a:off x="494038" y="1066848"/>
            <a:ext cx="787955" cy="656066"/>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err="1" smtClean="0"/>
              <a:t>ProGen</a:t>
            </a:r>
            <a:endParaRPr lang="en-US" sz="1400" dirty="0" smtClean="0"/>
          </a:p>
          <a:p>
            <a:pPr algn="ctr"/>
            <a:r>
              <a:rPr lang="en-US" sz="1400" dirty="0" smtClean="0"/>
              <a:t>Label</a:t>
            </a:r>
            <a:endParaRPr lang="en-US" sz="1400" dirty="0"/>
          </a:p>
        </p:txBody>
      </p:sp>
      <p:sp>
        <p:nvSpPr>
          <p:cNvPr id="18" name="Magnetic Disk 17"/>
          <p:cNvSpPr/>
          <p:nvPr/>
        </p:nvSpPr>
        <p:spPr>
          <a:xfrm>
            <a:off x="7474817" y="2115654"/>
            <a:ext cx="930685" cy="656066"/>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Model</a:t>
            </a:r>
            <a:endParaRPr lang="en-US" dirty="0"/>
          </a:p>
        </p:txBody>
      </p:sp>
      <p:sp>
        <p:nvSpPr>
          <p:cNvPr id="19" name="Magnetic Disk 18"/>
          <p:cNvSpPr/>
          <p:nvPr/>
        </p:nvSpPr>
        <p:spPr>
          <a:xfrm>
            <a:off x="6479797" y="2107959"/>
            <a:ext cx="930685" cy="656066"/>
          </a:xfrm>
          <a:prstGeom prst="flowChartMagneticDisk">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Model</a:t>
            </a:r>
            <a:endParaRPr lang="en-US" dirty="0"/>
          </a:p>
        </p:txBody>
      </p:sp>
      <p:sp>
        <p:nvSpPr>
          <p:cNvPr id="20" name="Magnetic Disk 19"/>
          <p:cNvSpPr/>
          <p:nvPr/>
        </p:nvSpPr>
        <p:spPr>
          <a:xfrm>
            <a:off x="1353363" y="1051723"/>
            <a:ext cx="787955" cy="656066"/>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Tree</a:t>
            </a:r>
          </a:p>
          <a:p>
            <a:pPr algn="ctr"/>
            <a:r>
              <a:rPr lang="en-US" sz="1600" dirty="0" smtClean="0"/>
              <a:t>DB</a:t>
            </a:r>
            <a:endParaRPr lang="en-US" sz="1600" dirty="0"/>
          </a:p>
        </p:txBody>
      </p:sp>
      <p:sp>
        <p:nvSpPr>
          <p:cNvPr id="21" name="Rectangle 20"/>
          <p:cNvSpPr/>
          <p:nvPr/>
        </p:nvSpPr>
        <p:spPr>
          <a:xfrm>
            <a:off x="3824206" y="312244"/>
            <a:ext cx="1235485" cy="4517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Pairwise sampling</a:t>
            </a:r>
            <a:endParaRPr lang="en-US" dirty="0"/>
          </a:p>
        </p:txBody>
      </p:sp>
      <p:sp>
        <p:nvSpPr>
          <p:cNvPr id="22" name="Rectangle 21"/>
          <p:cNvSpPr/>
          <p:nvPr/>
        </p:nvSpPr>
        <p:spPr>
          <a:xfrm>
            <a:off x="5500549" y="221777"/>
            <a:ext cx="1235485" cy="64221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Edge Case Detection</a:t>
            </a:r>
          </a:p>
        </p:txBody>
      </p:sp>
      <p:sp>
        <p:nvSpPr>
          <p:cNvPr id="23" name="Rectangle 22"/>
          <p:cNvSpPr/>
          <p:nvPr/>
        </p:nvSpPr>
        <p:spPr>
          <a:xfrm>
            <a:off x="1707708" y="1926119"/>
            <a:ext cx="1235485" cy="45174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Confidence Scoring</a:t>
            </a:r>
            <a:endParaRPr lang="en-US" dirty="0"/>
          </a:p>
        </p:txBody>
      </p:sp>
      <p:sp>
        <p:nvSpPr>
          <p:cNvPr id="24" name="Rectangle 23"/>
          <p:cNvSpPr/>
          <p:nvPr/>
        </p:nvSpPr>
        <p:spPr>
          <a:xfrm>
            <a:off x="2105619" y="4397868"/>
            <a:ext cx="1235485" cy="45174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Labeler Evaluation</a:t>
            </a:r>
            <a:endParaRPr lang="en-US" dirty="0"/>
          </a:p>
        </p:txBody>
      </p:sp>
      <p:sp>
        <p:nvSpPr>
          <p:cNvPr id="25" name="Rectangle 24"/>
          <p:cNvSpPr/>
          <p:nvPr/>
        </p:nvSpPr>
        <p:spPr>
          <a:xfrm>
            <a:off x="6857073" y="1464402"/>
            <a:ext cx="1235485" cy="4517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Model Selector</a:t>
            </a:r>
            <a:endParaRPr lang="en-US" dirty="0"/>
          </a:p>
        </p:txBody>
      </p:sp>
      <p:cxnSp>
        <p:nvCxnSpPr>
          <p:cNvPr id="26" name="Elbow Connector 25"/>
          <p:cNvCxnSpPr>
            <a:stCxn id="299" idx="1"/>
            <a:endCxn id="11" idx="2"/>
          </p:cNvCxnSpPr>
          <p:nvPr/>
        </p:nvCxnSpPr>
        <p:spPr>
          <a:xfrm rot="16200000" flipV="1">
            <a:off x="1756349" y="289634"/>
            <a:ext cx="318513" cy="1267223"/>
          </a:xfrm>
          <a:prstGeom prst="bentConnector3">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 name="Straight Arrow Connector 27"/>
          <p:cNvCxnSpPr>
            <a:stCxn id="11" idx="3"/>
            <a:endCxn id="12" idx="1"/>
          </p:cNvCxnSpPr>
          <p:nvPr/>
        </p:nvCxnSpPr>
        <p:spPr>
          <a:xfrm>
            <a:off x="1899735" y="538117"/>
            <a:ext cx="367496" cy="15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1" idx="3"/>
            <a:endCxn id="22" idx="1"/>
          </p:cNvCxnSpPr>
          <p:nvPr/>
        </p:nvCxnSpPr>
        <p:spPr>
          <a:xfrm>
            <a:off x="5059691" y="538117"/>
            <a:ext cx="440858" cy="47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46" idx="2"/>
            <a:endCxn id="24" idx="0"/>
          </p:cNvCxnSpPr>
          <p:nvPr/>
        </p:nvCxnSpPr>
        <p:spPr>
          <a:xfrm>
            <a:off x="2723362" y="4104673"/>
            <a:ext cx="0" cy="29319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5" name="Elbow Connector 34"/>
          <p:cNvCxnSpPr>
            <a:endCxn id="19" idx="3"/>
          </p:cNvCxnSpPr>
          <p:nvPr/>
        </p:nvCxnSpPr>
        <p:spPr>
          <a:xfrm rot="16200000" flipV="1">
            <a:off x="6901601" y="2807564"/>
            <a:ext cx="616754" cy="52967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rot="5400000" flipH="1" flipV="1">
            <a:off x="7402959" y="2843579"/>
            <a:ext cx="609060" cy="46534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Elbow Connector 36"/>
          <p:cNvCxnSpPr>
            <a:stCxn id="19" idx="1"/>
            <a:endCxn id="25" idx="2"/>
          </p:cNvCxnSpPr>
          <p:nvPr/>
        </p:nvCxnSpPr>
        <p:spPr>
          <a:xfrm rot="5400000" flipH="1" flipV="1">
            <a:off x="7114072" y="1747215"/>
            <a:ext cx="191812" cy="529676"/>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8" idx="1"/>
            <a:endCxn id="25" idx="2"/>
          </p:cNvCxnSpPr>
          <p:nvPr/>
        </p:nvCxnSpPr>
        <p:spPr>
          <a:xfrm rot="16200000" flipV="1">
            <a:off x="7607735" y="1783229"/>
            <a:ext cx="199507" cy="465344"/>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Elbow Connector 7"/>
          <p:cNvCxnSpPr>
            <a:stCxn id="15" idx="1"/>
            <a:endCxn id="23" idx="3"/>
          </p:cNvCxnSpPr>
          <p:nvPr/>
        </p:nvCxnSpPr>
        <p:spPr>
          <a:xfrm rot="10800000">
            <a:off x="2943193" y="2151992"/>
            <a:ext cx="875490" cy="2728"/>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49" name="Rectangle 48"/>
          <p:cNvSpPr/>
          <p:nvPr/>
        </p:nvSpPr>
        <p:spPr>
          <a:xfrm>
            <a:off x="6380275" y="1410535"/>
            <a:ext cx="2241866" cy="1462967"/>
          </a:xfrm>
          <a:prstGeom prst="rect">
            <a:avLst/>
          </a:prstGeom>
          <a:solidFill>
            <a:schemeClr val="accent3">
              <a:lumMod val="20000"/>
              <a:lumOff val="80000"/>
              <a:alpha val="39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800" dirty="0" smtClean="0"/>
          </a:p>
        </p:txBody>
      </p:sp>
      <p:cxnSp>
        <p:nvCxnSpPr>
          <p:cNvPr id="72" name="Elbow Connector 71"/>
          <p:cNvCxnSpPr>
            <a:stCxn id="22" idx="2"/>
            <a:endCxn id="14" idx="1"/>
          </p:cNvCxnSpPr>
          <p:nvPr/>
        </p:nvCxnSpPr>
        <p:spPr>
          <a:xfrm rot="16200000" flipH="1">
            <a:off x="5120342" y="1861940"/>
            <a:ext cx="2742661" cy="74676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6" name="Elbow Connector 75"/>
          <p:cNvCxnSpPr>
            <a:stCxn id="12" idx="3"/>
            <a:endCxn id="21" idx="1"/>
          </p:cNvCxnSpPr>
          <p:nvPr/>
        </p:nvCxnSpPr>
        <p:spPr>
          <a:xfrm flipV="1">
            <a:off x="3502716" y="538117"/>
            <a:ext cx="321490" cy="156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Elbow Connector 85"/>
          <p:cNvCxnSpPr>
            <a:stCxn id="21" idx="2"/>
            <a:endCxn id="15" idx="0"/>
          </p:cNvCxnSpPr>
          <p:nvPr/>
        </p:nvCxnSpPr>
        <p:spPr>
          <a:xfrm rot="5400000">
            <a:off x="3856759" y="1343657"/>
            <a:ext cx="1164858" cy="5523"/>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sp>
        <p:nvSpPr>
          <p:cNvPr id="96" name="Rectangle 95"/>
          <p:cNvSpPr/>
          <p:nvPr/>
        </p:nvSpPr>
        <p:spPr>
          <a:xfrm>
            <a:off x="334250" y="2665023"/>
            <a:ext cx="1235485" cy="45174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Accept</a:t>
            </a:r>
            <a:endParaRPr lang="en-US" dirty="0"/>
          </a:p>
        </p:txBody>
      </p:sp>
      <p:cxnSp>
        <p:nvCxnSpPr>
          <p:cNvPr id="98" name="Elbow Connector 97"/>
          <p:cNvCxnSpPr>
            <a:stCxn id="23" idx="1"/>
            <a:endCxn id="96" idx="0"/>
          </p:cNvCxnSpPr>
          <p:nvPr/>
        </p:nvCxnSpPr>
        <p:spPr>
          <a:xfrm rot="10800000" flipV="1">
            <a:off x="951994" y="2151991"/>
            <a:ext cx="755715" cy="513031"/>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6" name="Straight Arrow Connector 115"/>
          <p:cNvCxnSpPr>
            <a:stCxn id="49" idx="1"/>
            <a:endCxn id="15" idx="3"/>
          </p:cNvCxnSpPr>
          <p:nvPr/>
        </p:nvCxnSpPr>
        <p:spPr>
          <a:xfrm flipH="1">
            <a:off x="5054168" y="2142019"/>
            <a:ext cx="1326107" cy="12701"/>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149" name="Rectangle 148"/>
          <p:cNvSpPr/>
          <p:nvPr/>
        </p:nvSpPr>
        <p:spPr>
          <a:xfrm>
            <a:off x="4449770" y="3946123"/>
            <a:ext cx="1235485" cy="45174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err="1" smtClean="0"/>
              <a:t>ProGen</a:t>
            </a:r>
            <a:endParaRPr lang="en-US" dirty="0"/>
          </a:p>
        </p:txBody>
      </p:sp>
      <p:cxnSp>
        <p:nvCxnSpPr>
          <p:cNvPr id="272" name="Elbow Connector 271"/>
          <p:cNvCxnSpPr>
            <a:stCxn id="24" idx="3"/>
            <a:endCxn id="14" idx="2"/>
          </p:cNvCxnSpPr>
          <p:nvPr/>
        </p:nvCxnSpPr>
        <p:spPr>
          <a:xfrm flipV="1">
            <a:off x="3341104" y="3832524"/>
            <a:ext cx="4141692" cy="791217"/>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76" name="Elbow Connector 275"/>
          <p:cNvCxnSpPr>
            <a:stCxn id="149" idx="3"/>
            <a:endCxn id="14" idx="2"/>
          </p:cNvCxnSpPr>
          <p:nvPr/>
        </p:nvCxnSpPr>
        <p:spPr>
          <a:xfrm flipV="1">
            <a:off x="5685255" y="3832524"/>
            <a:ext cx="1797541" cy="339472"/>
          </a:xfrm>
          <a:prstGeom prst="bentConnector2">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79" name="Elbow Connector 278"/>
          <p:cNvCxnSpPr>
            <a:stCxn id="24" idx="3"/>
            <a:endCxn id="149" idx="1"/>
          </p:cNvCxnSpPr>
          <p:nvPr/>
        </p:nvCxnSpPr>
        <p:spPr>
          <a:xfrm flipV="1">
            <a:off x="3341104" y="4171996"/>
            <a:ext cx="1108666" cy="451745"/>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289" name="Straight Arrow Connector 288"/>
          <p:cNvCxnSpPr>
            <a:stCxn id="23" idx="2"/>
            <a:endCxn id="44" idx="0"/>
          </p:cNvCxnSpPr>
          <p:nvPr/>
        </p:nvCxnSpPr>
        <p:spPr>
          <a:xfrm>
            <a:off x="2325451" y="2377864"/>
            <a:ext cx="0" cy="81298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99" name="Magnetic Disk 298"/>
          <p:cNvSpPr/>
          <p:nvPr/>
        </p:nvSpPr>
        <p:spPr>
          <a:xfrm>
            <a:off x="2486428" y="1082502"/>
            <a:ext cx="787955" cy="656066"/>
          </a:xfrm>
          <a:prstGeom prst="flowChartMagneticDisk">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smtClean="0"/>
              <a:t>Record</a:t>
            </a:r>
          </a:p>
          <a:p>
            <a:pPr algn="ctr"/>
            <a:r>
              <a:rPr lang="en-US" sz="1600" dirty="0" smtClean="0"/>
              <a:t>DB</a:t>
            </a:r>
            <a:endParaRPr lang="en-US" sz="1600" dirty="0"/>
          </a:p>
        </p:txBody>
      </p:sp>
      <p:cxnSp>
        <p:nvCxnSpPr>
          <p:cNvPr id="301" name="Elbow Connector 300"/>
          <p:cNvCxnSpPr>
            <a:stCxn id="20" idx="1"/>
            <a:endCxn id="11" idx="2"/>
          </p:cNvCxnSpPr>
          <p:nvPr/>
        </p:nvCxnSpPr>
        <p:spPr>
          <a:xfrm rot="16200000" flipV="1">
            <a:off x="1370800" y="675182"/>
            <a:ext cx="287734" cy="465348"/>
          </a:xfrm>
          <a:prstGeom prst="bentConnector3">
            <a:avLst>
              <a:gd name="adj1" fmla="val 50000"/>
            </a:avLst>
          </a:prstGeom>
          <a:ln>
            <a:tailEnd type="arrow"/>
          </a:ln>
        </p:spPr>
        <p:style>
          <a:lnRef idx="2">
            <a:schemeClr val="accent2"/>
          </a:lnRef>
          <a:fillRef idx="0">
            <a:schemeClr val="accent2"/>
          </a:fillRef>
          <a:effectRef idx="1">
            <a:schemeClr val="accent2"/>
          </a:effectRef>
          <a:fontRef idx="minor">
            <a:schemeClr val="tx1"/>
          </a:fontRef>
        </p:style>
      </p:cxnSp>
      <p:cxnSp>
        <p:nvCxnSpPr>
          <p:cNvPr id="304" name="Elbow Connector 303"/>
          <p:cNvCxnSpPr>
            <a:stCxn id="17" idx="1"/>
            <a:endCxn id="11" idx="1"/>
          </p:cNvCxnSpPr>
          <p:nvPr/>
        </p:nvCxnSpPr>
        <p:spPr>
          <a:xfrm rot="16200000" flipV="1">
            <a:off x="511768" y="690600"/>
            <a:ext cx="528731" cy="223766"/>
          </a:xfrm>
          <a:prstGeom prst="bentConnector4">
            <a:avLst>
              <a:gd name="adj1" fmla="val 28640"/>
              <a:gd name="adj2" fmla="val 278227"/>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0419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4571" y="1128590"/>
            <a:ext cx="7595810" cy="923330"/>
          </a:xfrm>
          <a:prstGeom prst="rect">
            <a:avLst/>
          </a:prstGeom>
          <a:noFill/>
        </p:spPr>
        <p:txBody>
          <a:bodyPr wrap="square" rtlCol="0">
            <a:spAutoFit/>
          </a:bodyPr>
          <a:lstStyle/>
          <a:p>
            <a:pPr>
              <a:buClr>
                <a:schemeClr val="accent1"/>
              </a:buClr>
            </a:pPr>
            <a:endParaRPr lang="en-US" sz="1800" dirty="0" smtClean="0">
              <a:solidFill>
                <a:srgbClr val="FFFFFF"/>
              </a:solidFill>
              <a:latin typeface="Andale Mono"/>
              <a:cs typeface="Andale Mono"/>
            </a:endParaRPr>
          </a:p>
          <a:p>
            <a:pPr marL="177800" indent="-177800">
              <a:buClr>
                <a:schemeClr val="accent1"/>
              </a:buClr>
              <a:buFont typeface="Arial"/>
              <a:buChar char="•"/>
            </a:pPr>
            <a:endParaRPr lang="en-US" sz="1800" dirty="0">
              <a:solidFill>
                <a:srgbClr val="FFFFFF"/>
              </a:solidFill>
              <a:latin typeface="Andale Mono"/>
              <a:cs typeface="Andale Mono"/>
            </a:endParaRPr>
          </a:p>
          <a:p>
            <a:pPr>
              <a:buClr>
                <a:schemeClr val="accent1"/>
              </a:buClr>
            </a:pPr>
            <a:endParaRPr lang="en-US" sz="1800" dirty="0" smtClean="0"/>
          </a:p>
        </p:txBody>
      </p:sp>
      <p:graphicFrame>
        <p:nvGraphicFramePr>
          <p:cNvPr id="3" name="Object 2"/>
          <p:cNvGraphicFramePr>
            <a:graphicFrameLocks noChangeAspect="1"/>
          </p:cNvGraphicFramePr>
          <p:nvPr>
            <p:extLst>
              <p:ext uri="{D42A27DB-BD31-4B8C-83A1-F6EECF244321}">
                <p14:modId xmlns:p14="http://schemas.microsoft.com/office/powerpoint/2010/main" val="761561510"/>
              </p:ext>
            </p:extLst>
          </p:nvPr>
        </p:nvGraphicFramePr>
        <p:xfrm>
          <a:off x="4514850" y="2489200"/>
          <a:ext cx="114300" cy="165100"/>
        </p:xfrm>
        <a:graphic>
          <a:graphicData uri="http://schemas.openxmlformats.org/presentationml/2006/ole">
            <mc:AlternateContent xmlns:mc="http://schemas.openxmlformats.org/markup-compatibility/2006">
              <mc:Choice xmlns:v="urn:schemas-microsoft-com:vml" Requires="v">
                <p:oleObj spid="_x0000_s33911"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2489200"/>
                        <a:ext cx="114300" cy="165100"/>
                      </a:xfrm>
                      <a:prstGeom prst="rect">
                        <a:avLst/>
                      </a:prstGeom>
                    </p:spPr>
                  </p:pic>
                </p:oleObj>
              </mc:Fallback>
            </mc:AlternateContent>
          </a:graphicData>
        </a:graphic>
      </p:graphicFrame>
      <p:sp>
        <p:nvSpPr>
          <p:cNvPr id="6" name="TextBox 5"/>
          <p:cNvSpPr txBox="1"/>
          <p:nvPr/>
        </p:nvSpPr>
        <p:spPr>
          <a:xfrm>
            <a:off x="365699" y="217453"/>
            <a:ext cx="4318281" cy="461665"/>
          </a:xfrm>
          <a:prstGeom prst="rect">
            <a:avLst/>
          </a:prstGeom>
          <a:noFill/>
        </p:spPr>
        <p:txBody>
          <a:bodyPr wrap="square" rtlCol="0">
            <a:spAutoFit/>
          </a:bodyPr>
          <a:lstStyle/>
          <a:p>
            <a:pPr>
              <a:buClr>
                <a:schemeClr val="accent1"/>
              </a:buClr>
            </a:pPr>
            <a:r>
              <a:rPr lang="en-US" sz="2400" dirty="0" smtClean="0">
                <a:solidFill>
                  <a:schemeClr val="bg1"/>
                </a:solidFill>
                <a:latin typeface="Trebuchet MS" panose="020B0603020202020204" pitchFamily="34" charset="0"/>
                <a:cs typeface="Marker Felt"/>
              </a:rPr>
              <a:t>Performance</a:t>
            </a:r>
          </a:p>
        </p:txBody>
      </p:sp>
      <p:graphicFrame>
        <p:nvGraphicFramePr>
          <p:cNvPr id="5" name="Chart 4"/>
          <p:cNvGraphicFramePr>
            <a:graphicFrameLocks/>
          </p:cNvGraphicFramePr>
          <p:nvPr>
            <p:extLst>
              <p:ext uri="{D42A27DB-BD31-4B8C-83A1-F6EECF244321}">
                <p14:modId xmlns:p14="http://schemas.microsoft.com/office/powerpoint/2010/main" val="2753784244"/>
              </p:ext>
            </p:extLst>
          </p:nvPr>
        </p:nvGraphicFramePr>
        <p:xfrm>
          <a:off x="454025" y="1029180"/>
          <a:ext cx="4572000" cy="32767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p:cNvGraphicFramePr>
            <a:graphicFrameLocks/>
          </p:cNvGraphicFramePr>
          <p:nvPr>
            <p:extLst>
              <p:ext uri="{D42A27DB-BD31-4B8C-83A1-F6EECF244321}">
                <p14:modId xmlns:p14="http://schemas.microsoft.com/office/powerpoint/2010/main" val="1187555469"/>
              </p:ext>
            </p:extLst>
          </p:nvPr>
        </p:nvGraphicFramePr>
        <p:xfrm>
          <a:off x="5194679" y="1029179"/>
          <a:ext cx="3619500" cy="3276725"/>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p:cNvSpPr txBox="1"/>
          <p:nvPr/>
        </p:nvSpPr>
        <p:spPr>
          <a:xfrm>
            <a:off x="834571" y="4305905"/>
            <a:ext cx="3849409" cy="738664"/>
          </a:xfrm>
          <a:prstGeom prst="rect">
            <a:avLst/>
          </a:prstGeom>
          <a:noFill/>
        </p:spPr>
        <p:txBody>
          <a:bodyPr wrap="square" rtlCol="0">
            <a:spAutoFit/>
          </a:bodyPr>
          <a:lstStyle/>
          <a:p>
            <a:r>
              <a:rPr lang="en-US" sz="1800" b="1" dirty="0" smtClean="0">
                <a:solidFill>
                  <a:srgbClr val="FFFFFF"/>
                </a:solidFill>
                <a:latin typeface="Andale Mono"/>
                <a:cs typeface="Andale Mono"/>
              </a:rPr>
              <a:t>Compare Quality improved </a:t>
            </a:r>
            <a:r>
              <a:rPr lang="en-US" sz="2400" b="1" dirty="0" smtClean="0">
                <a:solidFill>
                  <a:schemeClr val="accent4">
                    <a:lumMod val="60000"/>
                    <a:lumOff val="40000"/>
                  </a:schemeClr>
                </a:solidFill>
                <a:latin typeface="Andale Mono"/>
                <a:cs typeface="Andale Mono"/>
              </a:rPr>
              <a:t>25.8%</a:t>
            </a:r>
          </a:p>
        </p:txBody>
      </p:sp>
      <p:sp>
        <p:nvSpPr>
          <p:cNvPr id="9" name="TextBox 8"/>
          <p:cNvSpPr txBox="1"/>
          <p:nvPr/>
        </p:nvSpPr>
        <p:spPr>
          <a:xfrm>
            <a:off x="5294591" y="4305905"/>
            <a:ext cx="3849409" cy="738664"/>
          </a:xfrm>
          <a:prstGeom prst="rect">
            <a:avLst/>
          </a:prstGeom>
          <a:noFill/>
        </p:spPr>
        <p:txBody>
          <a:bodyPr wrap="square" rtlCol="0">
            <a:spAutoFit/>
          </a:bodyPr>
          <a:lstStyle/>
          <a:p>
            <a:r>
              <a:rPr lang="en-US" sz="1800" b="1" dirty="0" smtClean="0">
                <a:solidFill>
                  <a:schemeClr val="bg1"/>
                </a:solidFill>
                <a:latin typeface="Andale Mono"/>
                <a:cs typeface="Andale Mono"/>
              </a:rPr>
              <a:t>Compare Speed increased by </a:t>
            </a:r>
            <a:r>
              <a:rPr lang="en-US" sz="2400" b="1" dirty="0" smtClean="0">
                <a:solidFill>
                  <a:schemeClr val="accent4">
                    <a:lumMod val="60000"/>
                    <a:lumOff val="40000"/>
                  </a:schemeClr>
                </a:solidFill>
                <a:latin typeface="Andale Mono"/>
                <a:cs typeface="Andale Mono"/>
              </a:rPr>
              <a:t>130%</a:t>
            </a:r>
            <a:endParaRPr lang="en-US" sz="3200" b="1" dirty="0" smtClean="0">
              <a:solidFill>
                <a:schemeClr val="accent4">
                  <a:lumMod val="60000"/>
                  <a:lumOff val="40000"/>
                </a:schemeClr>
              </a:solidFill>
              <a:latin typeface="Andale Mono"/>
              <a:cs typeface="Andale Mono"/>
            </a:endParaRPr>
          </a:p>
        </p:txBody>
      </p:sp>
    </p:spTree>
    <p:extLst>
      <p:ext uri="{BB962C8B-B14F-4D97-AF65-F5344CB8AC3E}">
        <p14:creationId xmlns:p14="http://schemas.microsoft.com/office/powerpoint/2010/main" val="327751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014282961"/>
              </p:ext>
            </p:extLst>
          </p:nvPr>
        </p:nvGraphicFramePr>
        <p:xfrm>
          <a:off x="4514850" y="2489200"/>
          <a:ext cx="114300" cy="165100"/>
        </p:xfrm>
        <a:graphic>
          <a:graphicData uri="http://schemas.openxmlformats.org/presentationml/2006/ole">
            <mc:AlternateContent xmlns:mc="http://schemas.openxmlformats.org/markup-compatibility/2006">
              <mc:Choice xmlns:v="urn:schemas-microsoft-com:vml" Requires="v">
                <p:oleObj spid="_x0000_s12424"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2489200"/>
                        <a:ext cx="114300" cy="165100"/>
                      </a:xfrm>
                      <a:prstGeom prst="rect">
                        <a:avLst/>
                      </a:prstGeom>
                    </p:spPr>
                  </p:pic>
                </p:oleObj>
              </mc:Fallback>
            </mc:AlternateContent>
          </a:graphicData>
        </a:graphic>
      </p:graphicFrame>
      <p:sp>
        <p:nvSpPr>
          <p:cNvPr id="6" name="TextBox 5"/>
          <p:cNvSpPr txBox="1"/>
          <p:nvPr/>
        </p:nvSpPr>
        <p:spPr>
          <a:xfrm>
            <a:off x="2743201" y="247341"/>
            <a:ext cx="6191794" cy="461665"/>
          </a:xfrm>
          <a:prstGeom prst="rect">
            <a:avLst/>
          </a:prstGeom>
          <a:noFill/>
        </p:spPr>
        <p:txBody>
          <a:bodyPr wrap="square" rtlCol="0">
            <a:spAutoFit/>
          </a:bodyPr>
          <a:lstStyle/>
          <a:p>
            <a:pPr>
              <a:buClr>
                <a:schemeClr val="accent1"/>
              </a:buClr>
            </a:pPr>
            <a:r>
              <a:rPr lang="en-US" sz="2400" dirty="0" smtClean="0">
                <a:solidFill>
                  <a:schemeClr val="bg1"/>
                </a:solidFill>
                <a:latin typeface="Trebuchet MS" panose="020B0603020202020204" pitchFamily="34" charset="0"/>
                <a:cs typeface="Marker Felt"/>
              </a:rPr>
              <a:t>Game changing </a:t>
            </a:r>
            <a:r>
              <a:rPr lang="en-US" sz="2400" dirty="0">
                <a:solidFill>
                  <a:schemeClr val="bg1"/>
                </a:solidFill>
                <a:latin typeface="Trebuchet MS" panose="020B0603020202020204" pitchFamily="34" charset="0"/>
                <a:cs typeface="Marker Felt"/>
              </a:rPr>
              <a:t>s</a:t>
            </a:r>
            <a:r>
              <a:rPr lang="en-US" sz="2400" dirty="0" smtClean="0">
                <a:solidFill>
                  <a:schemeClr val="bg1"/>
                </a:solidFill>
                <a:latin typeface="Trebuchet MS" panose="020B0603020202020204" pitchFamily="34" charset="0"/>
                <a:cs typeface="Marker Felt"/>
              </a:rPr>
              <a:t>trategies in big </a:t>
            </a:r>
            <a:r>
              <a:rPr lang="en-US" sz="2400" dirty="0">
                <a:solidFill>
                  <a:schemeClr val="bg1"/>
                </a:solidFill>
                <a:latin typeface="Trebuchet MS" panose="020B0603020202020204" pitchFamily="34" charset="0"/>
                <a:cs typeface="Marker Felt"/>
              </a:rPr>
              <a:t>t</a:t>
            </a:r>
            <a:r>
              <a:rPr lang="en-US" sz="2400" dirty="0" smtClean="0">
                <a:solidFill>
                  <a:schemeClr val="bg1"/>
                </a:solidFill>
                <a:latin typeface="Trebuchet MS" panose="020B0603020202020204" pitchFamily="34" charset="0"/>
                <a:cs typeface="Marker Felt"/>
              </a:rPr>
              <a:t>ree</a:t>
            </a:r>
          </a:p>
        </p:txBody>
      </p:sp>
      <p:sp>
        <p:nvSpPr>
          <p:cNvPr id="2" name="TextBox 1"/>
          <p:cNvSpPr txBox="1"/>
          <p:nvPr/>
        </p:nvSpPr>
        <p:spPr>
          <a:xfrm>
            <a:off x="2830286" y="1188720"/>
            <a:ext cx="5744754" cy="3139321"/>
          </a:xfrm>
          <a:prstGeom prst="rect">
            <a:avLst/>
          </a:prstGeom>
          <a:noFill/>
        </p:spPr>
        <p:txBody>
          <a:bodyPr wrap="square" rtlCol="0">
            <a:spAutoFit/>
          </a:bodyPr>
          <a:lstStyle/>
          <a:p>
            <a:pPr marL="177800" indent="-177800">
              <a:lnSpc>
                <a:spcPct val="150000"/>
              </a:lnSpc>
              <a:buClr>
                <a:schemeClr val="accent1"/>
              </a:buClr>
              <a:buFont typeface="Arial"/>
              <a:buChar char="•"/>
            </a:pPr>
            <a:r>
              <a:rPr lang="en-US" sz="2000" dirty="0" smtClean="0">
                <a:solidFill>
                  <a:schemeClr val="bg1">
                    <a:lumMod val="85000"/>
                  </a:schemeClr>
                </a:solidFill>
                <a:latin typeface="+mj-lt"/>
                <a:cs typeface="Andale Mono"/>
              </a:rPr>
              <a:t>Convert data into knowledge Big Tree</a:t>
            </a:r>
          </a:p>
          <a:p>
            <a:pPr marL="177800" indent="-177800">
              <a:lnSpc>
                <a:spcPct val="150000"/>
              </a:lnSpc>
              <a:buClr>
                <a:schemeClr val="accent1"/>
              </a:buClr>
              <a:buFont typeface="Arial"/>
              <a:buChar char="•"/>
            </a:pPr>
            <a:r>
              <a:rPr lang="en-US" sz="2000" dirty="0" smtClean="0">
                <a:solidFill>
                  <a:schemeClr val="bg1">
                    <a:lumMod val="85000"/>
                  </a:schemeClr>
                </a:solidFill>
                <a:latin typeface="+mj-lt"/>
                <a:cs typeface="Andale Mono"/>
              </a:rPr>
              <a:t>Engage users into the modeling loop</a:t>
            </a:r>
          </a:p>
          <a:p>
            <a:pPr marL="177800" indent="-177800">
              <a:lnSpc>
                <a:spcPct val="150000"/>
              </a:lnSpc>
              <a:buClr>
                <a:schemeClr val="accent1"/>
              </a:buClr>
              <a:buFont typeface="Arial"/>
              <a:buChar char="•"/>
            </a:pPr>
            <a:r>
              <a:rPr lang="en-US" sz="2000" dirty="0" smtClean="0">
                <a:solidFill>
                  <a:schemeClr val="bg1">
                    <a:lumMod val="85000"/>
                  </a:schemeClr>
                </a:solidFill>
                <a:latin typeface="+mj-lt"/>
                <a:cs typeface="Andale Mono"/>
              </a:rPr>
              <a:t>Marry human intelligence with machine intelligence</a:t>
            </a:r>
          </a:p>
          <a:p>
            <a:pPr marL="177800" indent="-177800">
              <a:lnSpc>
                <a:spcPct val="150000"/>
              </a:lnSpc>
              <a:buClr>
                <a:schemeClr val="accent1"/>
              </a:buClr>
              <a:buFont typeface="Arial"/>
              <a:buChar char="•"/>
            </a:pPr>
            <a:r>
              <a:rPr lang="en-US" sz="2000" dirty="0" smtClean="0">
                <a:solidFill>
                  <a:schemeClr val="bg1">
                    <a:lumMod val="85000"/>
                  </a:schemeClr>
                </a:solidFill>
                <a:latin typeface="+mj-lt"/>
                <a:cs typeface="Andale Mono"/>
              </a:rPr>
              <a:t>Better understanding of human kind with big data</a:t>
            </a:r>
          </a:p>
          <a:p>
            <a:pPr marL="177800" indent="-177800">
              <a:lnSpc>
                <a:spcPct val="150000"/>
              </a:lnSpc>
              <a:buClr>
                <a:schemeClr val="accent1"/>
              </a:buClr>
              <a:buFont typeface="Arial"/>
              <a:buChar char="•"/>
            </a:pPr>
            <a:r>
              <a:rPr lang="en-US" sz="2000" dirty="0" smtClean="0">
                <a:solidFill>
                  <a:schemeClr val="bg1">
                    <a:lumMod val="85000"/>
                  </a:schemeClr>
                </a:solidFill>
                <a:latin typeface="+mj-lt"/>
                <a:cs typeface="Andale Mono"/>
              </a:rPr>
              <a:t>Real time adaptation to new information</a:t>
            </a:r>
          </a:p>
          <a:p>
            <a:pPr marL="177800" indent="-177800">
              <a:lnSpc>
                <a:spcPct val="150000"/>
              </a:lnSpc>
              <a:buClr>
                <a:schemeClr val="accent1"/>
              </a:buClr>
              <a:buFont typeface="Arial"/>
              <a:buChar char="•"/>
            </a:pPr>
            <a:r>
              <a:rPr lang="en-US" sz="2000" dirty="0" smtClean="0">
                <a:solidFill>
                  <a:schemeClr val="bg1">
                    <a:lumMod val="85000"/>
                  </a:schemeClr>
                </a:solidFill>
                <a:latin typeface="+mj-lt"/>
                <a:cs typeface="Andale Mono"/>
              </a:rPr>
              <a:t>Personalized family history stories</a:t>
            </a:r>
            <a:endParaRPr lang="en-US" sz="2000" dirty="0" smtClean="0">
              <a:solidFill>
                <a:schemeClr val="accent1">
                  <a:lumMod val="60000"/>
                  <a:lumOff val="40000"/>
                </a:schemeClr>
              </a:solidFill>
              <a:latin typeface="+mj-lt"/>
              <a:cs typeface="Marker Felt"/>
            </a:endParaRPr>
          </a:p>
          <a:p>
            <a:pPr marL="177800" indent="-177800">
              <a:buClr>
                <a:schemeClr val="accent1"/>
              </a:buClr>
              <a:buFont typeface="Arial"/>
              <a:buChar char="•"/>
            </a:pPr>
            <a:endParaRPr lang="en-US" sz="1800" dirty="0" smtClean="0">
              <a:solidFill>
                <a:schemeClr val="accent1">
                  <a:lumMod val="60000"/>
                  <a:lumOff val="40000"/>
                </a:schemeClr>
              </a:solidFill>
              <a:latin typeface="Marker Felt"/>
              <a:cs typeface="Marker Felt"/>
            </a:endParaRPr>
          </a:p>
        </p:txBody>
      </p:sp>
      <p:pic>
        <p:nvPicPr>
          <p:cNvPr id="4" name="Picture 3" descr="VERT-Photographer.jpg"/>
          <p:cNvPicPr>
            <a:picLocks noChangeAspect="1"/>
          </p:cNvPicPr>
          <p:nvPr/>
        </p:nvPicPr>
        <p:blipFill rotWithShape="1">
          <a:blip r:embed="rId5">
            <a:extLst>
              <a:ext uri="{28A0092B-C50C-407E-A947-70E740481C1C}">
                <a14:useLocalDpi xmlns:a14="http://schemas.microsoft.com/office/drawing/2010/main" val="0"/>
              </a:ext>
            </a:extLst>
          </a:blip>
          <a:srcRect b="1968"/>
          <a:stretch/>
        </p:blipFill>
        <p:spPr>
          <a:xfrm>
            <a:off x="0" y="0"/>
            <a:ext cx="2664619" cy="5042263"/>
          </a:xfrm>
          <a:prstGeom prst="rect">
            <a:avLst/>
          </a:prstGeom>
        </p:spPr>
      </p:pic>
    </p:spTree>
    <p:extLst>
      <p:ext uri="{BB962C8B-B14F-4D97-AF65-F5344CB8AC3E}">
        <p14:creationId xmlns:p14="http://schemas.microsoft.com/office/powerpoint/2010/main" val="565243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03769" y="219224"/>
            <a:ext cx="5930831" cy="1938992"/>
          </a:xfrm>
          <a:prstGeom prst="rect">
            <a:avLst/>
          </a:prstGeom>
          <a:noFill/>
        </p:spPr>
        <p:txBody>
          <a:bodyPr wrap="square" rtlCol="0">
            <a:spAutoFit/>
          </a:bodyPr>
          <a:lstStyle/>
          <a:p>
            <a:pPr>
              <a:buClr>
                <a:schemeClr val="accent1"/>
              </a:buClr>
            </a:pPr>
            <a:r>
              <a:rPr lang="en-US" sz="2400" dirty="0" smtClean="0">
                <a:solidFill>
                  <a:schemeClr val="bg1"/>
                </a:solidFill>
                <a:latin typeface="Trebuchet MS" panose="020B0603020202020204" pitchFamily="34" charset="0"/>
                <a:cs typeface="Marker Felt"/>
              </a:rPr>
              <a:t>Takeaways:</a:t>
            </a:r>
          </a:p>
          <a:p>
            <a:pPr>
              <a:buClr>
                <a:schemeClr val="accent1"/>
              </a:buClr>
            </a:pPr>
            <a:endParaRPr lang="en-US" sz="2400" dirty="0">
              <a:solidFill>
                <a:schemeClr val="accent1">
                  <a:lumMod val="60000"/>
                  <a:lumOff val="40000"/>
                </a:schemeClr>
              </a:solidFill>
              <a:latin typeface="Marker Felt"/>
              <a:cs typeface="Marker Felt"/>
            </a:endParaRPr>
          </a:p>
          <a:p>
            <a:pPr>
              <a:buClr>
                <a:schemeClr val="accent1"/>
              </a:buClr>
            </a:pPr>
            <a:endParaRPr lang="en-US" sz="2400" dirty="0" smtClean="0">
              <a:solidFill>
                <a:schemeClr val="accent1">
                  <a:lumMod val="60000"/>
                  <a:lumOff val="40000"/>
                </a:schemeClr>
              </a:solidFill>
              <a:latin typeface="Marker Felt"/>
              <a:cs typeface="Marker Felt"/>
            </a:endParaRPr>
          </a:p>
          <a:p>
            <a:pPr>
              <a:buClr>
                <a:schemeClr val="accent1"/>
              </a:buClr>
            </a:pPr>
            <a:endParaRPr lang="en-US" sz="2400" dirty="0">
              <a:solidFill>
                <a:schemeClr val="accent1">
                  <a:lumMod val="60000"/>
                  <a:lumOff val="40000"/>
                </a:schemeClr>
              </a:solidFill>
              <a:latin typeface="Marker Felt"/>
              <a:cs typeface="Marker Felt"/>
            </a:endParaRPr>
          </a:p>
          <a:p>
            <a:pPr marL="342900" indent="-342900">
              <a:buClr>
                <a:schemeClr val="accent1"/>
              </a:buClr>
              <a:buFont typeface="Arial"/>
              <a:buChar char="•"/>
            </a:pPr>
            <a:endParaRPr lang="en-US" sz="2400" dirty="0" smtClean="0">
              <a:solidFill>
                <a:schemeClr val="accent1">
                  <a:lumMod val="60000"/>
                  <a:lumOff val="40000"/>
                </a:schemeClr>
              </a:solidFill>
              <a:latin typeface="Marker Felt"/>
              <a:cs typeface="Marker Felt"/>
            </a:endParaRPr>
          </a:p>
        </p:txBody>
      </p:sp>
      <p:sp>
        <p:nvSpPr>
          <p:cNvPr id="4" name="TextBox 3"/>
          <p:cNvSpPr txBox="1"/>
          <p:nvPr/>
        </p:nvSpPr>
        <p:spPr>
          <a:xfrm>
            <a:off x="2963332" y="727055"/>
            <a:ext cx="5611707" cy="2862322"/>
          </a:xfrm>
          <a:prstGeom prst="rect">
            <a:avLst/>
          </a:prstGeom>
          <a:noFill/>
        </p:spPr>
        <p:txBody>
          <a:bodyPr wrap="square" rtlCol="0">
            <a:spAutoFit/>
          </a:bodyPr>
          <a:lstStyle/>
          <a:p>
            <a:pPr marL="177800" indent="-177800">
              <a:lnSpc>
                <a:spcPct val="150000"/>
              </a:lnSpc>
              <a:buClr>
                <a:schemeClr val="accent1"/>
              </a:buClr>
              <a:buFont typeface="Arial"/>
              <a:buChar char="•"/>
            </a:pPr>
            <a:r>
              <a:rPr lang="en-US" sz="2000" b="1" dirty="0" smtClean="0">
                <a:solidFill>
                  <a:schemeClr val="bg1">
                    <a:lumMod val="85000"/>
                  </a:schemeClr>
                </a:solidFill>
                <a:latin typeface="+mn-lt"/>
                <a:cs typeface="Arial"/>
              </a:rPr>
              <a:t>Family history is important to everyone</a:t>
            </a:r>
          </a:p>
          <a:p>
            <a:pPr marL="177800" indent="-177800">
              <a:lnSpc>
                <a:spcPct val="150000"/>
              </a:lnSpc>
              <a:buClr>
                <a:schemeClr val="accent1"/>
              </a:buClr>
              <a:buFont typeface="Arial"/>
              <a:buChar char="•"/>
            </a:pPr>
            <a:r>
              <a:rPr lang="en-US" sz="2000" b="1" dirty="0" smtClean="0">
                <a:solidFill>
                  <a:schemeClr val="bg1">
                    <a:lumMod val="85000"/>
                  </a:schemeClr>
                </a:solidFill>
                <a:latin typeface="+mn-lt"/>
                <a:cs typeface="Arial"/>
              </a:rPr>
              <a:t>Discover the family relationship between people is super complicated and critical</a:t>
            </a:r>
          </a:p>
          <a:p>
            <a:pPr marL="177800" indent="-177800">
              <a:lnSpc>
                <a:spcPct val="150000"/>
              </a:lnSpc>
              <a:buClr>
                <a:schemeClr val="accent1"/>
              </a:buClr>
              <a:buFont typeface="Arial"/>
              <a:buChar char="•"/>
            </a:pPr>
            <a:r>
              <a:rPr lang="en-US" sz="2000" b="1" dirty="0" smtClean="0">
                <a:solidFill>
                  <a:schemeClr val="bg1">
                    <a:lumMod val="85000"/>
                  </a:schemeClr>
                </a:solidFill>
                <a:latin typeface="+mn-lt"/>
                <a:cs typeface="Arial"/>
              </a:rPr>
              <a:t>Machine learning is our powerful tool for building a knowledge graph about mankind</a:t>
            </a:r>
          </a:p>
          <a:p>
            <a:pPr marL="177800" indent="-177800">
              <a:lnSpc>
                <a:spcPct val="150000"/>
              </a:lnSpc>
              <a:buClr>
                <a:schemeClr val="accent1"/>
              </a:buClr>
              <a:buFont typeface="Arial"/>
              <a:buChar char="•"/>
            </a:pPr>
            <a:r>
              <a:rPr lang="en-US" sz="2000" b="1" dirty="0" smtClean="0">
                <a:solidFill>
                  <a:schemeClr val="bg1">
                    <a:lumMod val="85000"/>
                  </a:schemeClr>
                </a:solidFill>
                <a:latin typeface="+mn-lt"/>
                <a:cs typeface="Arial"/>
              </a:rPr>
              <a:t>Hire the best data scientists</a:t>
            </a:r>
          </a:p>
        </p:txBody>
      </p:sp>
      <p:pic>
        <p:nvPicPr>
          <p:cNvPr id="3" name="Picture 2" descr="VERT-Woman_and_Chil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64619" cy="5143500"/>
          </a:xfrm>
          <a:prstGeom prst="rect">
            <a:avLst/>
          </a:prstGeom>
        </p:spPr>
      </p:pic>
    </p:spTree>
    <p:extLst>
      <p:ext uri="{BB962C8B-B14F-4D97-AF65-F5344CB8AC3E}">
        <p14:creationId xmlns:p14="http://schemas.microsoft.com/office/powerpoint/2010/main" val="2601569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FULL-Caged_Ki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2"/>
          <p:cNvSpPr>
            <a:spLocks noGrp="1"/>
          </p:cNvSpPr>
          <p:nvPr>
            <p:ph type="title"/>
          </p:nvPr>
        </p:nvSpPr>
        <p:spPr>
          <a:xfrm>
            <a:off x="249310" y="3982038"/>
            <a:ext cx="8728260" cy="619365"/>
          </a:xfrm>
        </p:spPr>
        <p:txBody>
          <a:bodyPr/>
          <a:lstStyle/>
          <a:p>
            <a:pPr algn="ctr"/>
            <a:r>
              <a:rPr lang="en-US" sz="2400" dirty="0" smtClean="0">
                <a:latin typeface="Marker Felt"/>
                <a:cs typeface="Marker Felt"/>
              </a:rPr>
              <a:t>In Data Science We Believe</a:t>
            </a:r>
            <a:br>
              <a:rPr lang="en-US" sz="2400" dirty="0" smtClean="0">
                <a:latin typeface="Marker Felt"/>
                <a:cs typeface="Marker Felt"/>
              </a:rPr>
            </a:br>
            <a:r>
              <a:rPr lang="en-US" sz="2400" dirty="0">
                <a:latin typeface="Marker Felt"/>
                <a:cs typeface="Marker Felt"/>
              </a:rPr>
              <a:t/>
            </a:r>
            <a:br>
              <a:rPr lang="en-US" sz="2400" dirty="0">
                <a:latin typeface="Marker Felt"/>
                <a:cs typeface="Marker Felt"/>
              </a:rPr>
            </a:br>
            <a:r>
              <a:rPr lang="en-US" sz="2400" dirty="0" smtClean="0">
                <a:latin typeface="Marker Felt"/>
                <a:cs typeface="Marker Felt"/>
              </a:rPr>
              <a:t>Thanks.</a:t>
            </a:r>
            <a:endParaRPr lang="en-US" sz="2000" dirty="0">
              <a:latin typeface="Marker Felt"/>
              <a:cs typeface="Marker Felt"/>
            </a:endParaRPr>
          </a:p>
        </p:txBody>
      </p:sp>
    </p:spTree>
    <p:extLst>
      <p:ext uri="{BB962C8B-B14F-4D97-AF65-F5344CB8AC3E}">
        <p14:creationId xmlns:p14="http://schemas.microsoft.com/office/powerpoint/2010/main" val="2438116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19" y="149041"/>
            <a:ext cx="8827901" cy="1193852"/>
          </a:xfrm>
        </p:spPr>
        <p:txBody>
          <a:bodyPr/>
          <a:lstStyle/>
          <a:p>
            <a:r>
              <a:rPr lang="en-US" sz="3600" dirty="0"/>
              <a:t>Ancestry is the global leader in family history and consumer genomics </a:t>
            </a:r>
          </a:p>
        </p:txBody>
      </p:sp>
      <p:pic>
        <p:nvPicPr>
          <p:cNvPr id="5" name="Picture 4"/>
          <p:cNvPicPr>
            <a:picLocks noChangeAspect="1"/>
          </p:cNvPicPr>
          <p:nvPr/>
        </p:nvPicPr>
        <p:blipFill>
          <a:blip r:embed="rId3"/>
          <a:stretch>
            <a:fillRect/>
          </a:stretch>
        </p:blipFill>
        <p:spPr>
          <a:xfrm>
            <a:off x="0" y="1211522"/>
            <a:ext cx="9144000" cy="3777185"/>
          </a:xfrm>
          <a:prstGeom prst="rect">
            <a:avLst/>
          </a:prstGeom>
        </p:spPr>
      </p:pic>
    </p:spTree>
    <p:extLst>
      <p:ext uri="{BB962C8B-B14F-4D97-AF65-F5344CB8AC3E}">
        <p14:creationId xmlns:p14="http://schemas.microsoft.com/office/powerpoint/2010/main" val="866190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Ancestry’s traditional </a:t>
            </a:r>
            <a:r>
              <a:rPr lang="en-US" dirty="0"/>
              <a:t>f</a:t>
            </a:r>
            <a:r>
              <a:rPr lang="en-US" dirty="0" smtClean="0"/>
              <a:t>amily </a:t>
            </a:r>
            <a:r>
              <a:rPr lang="en-US" dirty="0"/>
              <a:t>h</a:t>
            </a:r>
            <a:r>
              <a:rPr lang="en-US" dirty="0" smtClean="0"/>
              <a:t>istory </a:t>
            </a:r>
            <a:r>
              <a:rPr lang="en-US" dirty="0"/>
              <a:t>r</a:t>
            </a:r>
            <a:r>
              <a:rPr lang="en-US" dirty="0" smtClean="0"/>
              <a:t>esearch </a:t>
            </a:r>
            <a:r>
              <a:rPr lang="en-US" dirty="0"/>
              <a:t>w</a:t>
            </a:r>
            <a:r>
              <a:rPr lang="en-US" dirty="0" smtClean="0"/>
              <a:t>orks…</a:t>
            </a:r>
            <a:endParaRPr lang="en-US" dirty="0">
              <a:solidFill>
                <a:srgbClr val="FF0000"/>
              </a:solidFill>
            </a:endParaRP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r="4490" b="3298"/>
          <a:stretch/>
        </p:blipFill>
        <p:spPr>
          <a:xfrm>
            <a:off x="3347210" y="1710408"/>
            <a:ext cx="1962706" cy="17277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228" y="1710408"/>
            <a:ext cx="2273534" cy="1721906"/>
          </a:xfrm>
          <a:prstGeom prst="rect">
            <a:avLst/>
          </a:prstGeom>
        </p:spPr>
      </p:pic>
      <p:pic>
        <p:nvPicPr>
          <p:cNvPr id="7" name="Picture 6" descr="Screen Shot 2012-07-27 at 6.24.26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36365" y="1704544"/>
            <a:ext cx="2410345" cy="1727770"/>
          </a:xfrm>
          <a:prstGeom prst="rect">
            <a:avLst/>
          </a:prstGeom>
          <a:ln>
            <a:solidFill>
              <a:schemeClr val="tx1"/>
            </a:solidFill>
          </a:ln>
        </p:spPr>
      </p:pic>
      <p:cxnSp>
        <p:nvCxnSpPr>
          <p:cNvPr id="6" name="Straight Arrow Connector 5"/>
          <p:cNvCxnSpPr/>
          <p:nvPr/>
        </p:nvCxnSpPr>
        <p:spPr>
          <a:xfrm>
            <a:off x="2737144" y="2567587"/>
            <a:ext cx="551063" cy="0"/>
          </a:xfrm>
          <a:prstGeom prst="straightConnector1">
            <a:avLst/>
          </a:prstGeom>
          <a:ln w="127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390519" y="2544374"/>
            <a:ext cx="551063" cy="0"/>
          </a:xfrm>
          <a:prstGeom prst="straightConnector1">
            <a:avLst/>
          </a:prstGeom>
          <a:ln w="127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6152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a:grpSpLocks noChangeAspect="1"/>
          </p:cNvGrpSpPr>
          <p:nvPr/>
        </p:nvGrpSpPr>
        <p:grpSpPr>
          <a:xfrm>
            <a:off x="3665416" y="1149172"/>
            <a:ext cx="1870429" cy="1040708"/>
            <a:chOff x="3505200" y="2554514"/>
            <a:chExt cx="4486151" cy="2590800"/>
          </a:xfrm>
        </p:grpSpPr>
        <p:grpSp>
          <p:nvGrpSpPr>
            <p:cNvPr id="52" name="Group 51"/>
            <p:cNvGrpSpPr/>
            <p:nvPr/>
          </p:nvGrpSpPr>
          <p:grpSpPr>
            <a:xfrm>
              <a:off x="3505200" y="2554514"/>
              <a:ext cx="4267200" cy="2590800"/>
              <a:chOff x="3875314" y="2823029"/>
              <a:chExt cx="4267200" cy="2590800"/>
            </a:xfrm>
          </p:grpSpPr>
          <p:pic>
            <p:nvPicPr>
              <p:cNvPr id="55"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875314" y="3065640"/>
                <a:ext cx="4136572" cy="23481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6"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640287" y="2823029"/>
                <a:ext cx="1502227" cy="478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53" name="Rectangle 52"/>
            <p:cNvSpPr/>
            <p:nvPr/>
          </p:nvSpPr>
          <p:spPr bwMode="auto">
            <a:xfrm rot="880559">
              <a:off x="7750072" y="2752987"/>
              <a:ext cx="203353" cy="309453"/>
            </a:xfrm>
            <a:prstGeom prst="rect">
              <a:avLst/>
            </a:prstGeom>
            <a:solidFill>
              <a:schemeClr val="bg1"/>
            </a:solidFill>
            <a:ln w="9525" cap="flat" cmpd="sng" algn="ctr">
              <a:noFill/>
              <a:prstDash val="solid"/>
              <a:round/>
              <a:headEnd type="none" w="med" len="med"/>
              <a:tailEnd type="triangle" w="med" len="med"/>
            </a:ln>
            <a:effectLst/>
          </p:spPr>
          <p:txBody>
            <a:bodyPr vert="horz" wrap="square" lIns="0" tIns="0" rIns="0" bIns="0" numCol="1" rtlCol="0" anchor="ctr" anchorCtr="0" compatLnSpc="1">
              <a:prstTxWarp prst="textNoShape">
                <a:avLst/>
              </a:prstTxWarp>
              <a:no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sp>
          <p:nvSpPr>
            <p:cNvPr id="54" name="Rectangle 53"/>
            <p:cNvSpPr/>
            <p:nvPr/>
          </p:nvSpPr>
          <p:spPr bwMode="auto">
            <a:xfrm rot="2715504">
              <a:off x="7734948" y="2827664"/>
              <a:ext cx="203353" cy="309453"/>
            </a:xfrm>
            <a:prstGeom prst="rect">
              <a:avLst/>
            </a:prstGeom>
            <a:solidFill>
              <a:schemeClr val="bg1"/>
            </a:solidFill>
            <a:ln w="9525" cap="flat" cmpd="sng" algn="ctr">
              <a:noFill/>
              <a:prstDash val="solid"/>
              <a:round/>
              <a:headEnd type="none" w="med" len="med"/>
              <a:tailEnd type="triangle" w="med" len="med"/>
            </a:ln>
            <a:effectLst/>
          </p:spPr>
          <p:txBody>
            <a:bodyPr vert="horz" wrap="square" lIns="0" tIns="0" rIns="0" bIns="0" numCol="1" rtlCol="0" anchor="ctr" anchorCtr="0" compatLnSpc="1">
              <a:prstTxWarp prst="textNoShape">
                <a:avLst/>
              </a:prstTxWarp>
              <a:no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grpSp>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627" y="1220849"/>
            <a:ext cx="1084623" cy="792463"/>
          </a:xfrm>
          <a:prstGeom prst="rect">
            <a:avLst/>
          </a:prstGeom>
        </p:spPr>
      </p:pic>
      <p:sp>
        <p:nvSpPr>
          <p:cNvPr id="2" name="Title 1"/>
          <p:cNvSpPr>
            <a:spLocks noGrp="1"/>
          </p:cNvSpPr>
          <p:nvPr>
            <p:ph type="title"/>
          </p:nvPr>
        </p:nvSpPr>
        <p:spPr/>
        <p:txBody>
          <a:bodyPr/>
          <a:lstStyle/>
          <a:p>
            <a:r>
              <a:rPr lang="en-US" dirty="0" smtClean="0"/>
              <a:t>Record data leads to hints and discoveries</a:t>
            </a:r>
            <a:endParaRPr lang="en-US" dirty="0"/>
          </a:p>
        </p:txBody>
      </p:sp>
      <p:sp>
        <p:nvSpPr>
          <p:cNvPr id="4" name="Content Placeholder 3"/>
          <p:cNvSpPr>
            <a:spLocks noGrp="1"/>
          </p:cNvSpPr>
          <p:nvPr>
            <p:ph idx="4294967295"/>
          </p:nvPr>
        </p:nvSpPr>
        <p:spPr>
          <a:xfrm>
            <a:off x="0" y="2481263"/>
            <a:ext cx="2203450" cy="1576387"/>
          </a:xfrm>
        </p:spPr>
        <p:txBody>
          <a:bodyPr/>
          <a:lstStyle/>
          <a:p>
            <a:r>
              <a:rPr lang="en-US" sz="1200" dirty="0">
                <a:solidFill>
                  <a:schemeClr val="bg1"/>
                </a:solidFill>
              </a:rPr>
              <a:t>Over 20 years and $200 million </a:t>
            </a:r>
            <a:r>
              <a:rPr lang="en-US" sz="1200" dirty="0" smtClean="0">
                <a:solidFill>
                  <a:schemeClr val="bg1"/>
                </a:solidFill>
              </a:rPr>
              <a:t>invested</a:t>
            </a:r>
          </a:p>
          <a:p>
            <a:r>
              <a:rPr lang="en-US" sz="1200" dirty="0" smtClean="0">
                <a:solidFill>
                  <a:schemeClr val="bg1"/>
                </a:solidFill>
              </a:rPr>
              <a:t>70</a:t>
            </a:r>
            <a:r>
              <a:rPr lang="en-US" sz="1200" dirty="0">
                <a:solidFill>
                  <a:schemeClr val="bg1"/>
                </a:solidFill>
              </a:rPr>
              <a:t>% is effectively </a:t>
            </a:r>
            <a:r>
              <a:rPr lang="en-US" sz="1200" dirty="0" smtClean="0">
                <a:solidFill>
                  <a:schemeClr val="bg1"/>
                </a:solidFill>
              </a:rPr>
              <a:t>proprietary</a:t>
            </a:r>
          </a:p>
          <a:p>
            <a:r>
              <a:rPr lang="en-US" sz="1200" dirty="0" smtClean="0">
                <a:solidFill>
                  <a:schemeClr val="bg1"/>
                </a:solidFill>
              </a:rPr>
              <a:t>Nearly 200 record categories</a:t>
            </a:r>
            <a:endParaRPr lang="en-US" sz="1200" dirty="0">
              <a:solidFill>
                <a:schemeClr val="bg1"/>
              </a:solidFill>
            </a:endParaRPr>
          </a:p>
          <a:p>
            <a:r>
              <a:rPr lang="en-US" sz="1200" dirty="0" smtClean="0">
                <a:solidFill>
                  <a:schemeClr val="bg1"/>
                </a:solidFill>
              </a:rPr>
              <a:t>18+ </a:t>
            </a:r>
            <a:r>
              <a:rPr lang="en-US" sz="1200" dirty="0">
                <a:solidFill>
                  <a:schemeClr val="bg1"/>
                </a:solidFill>
              </a:rPr>
              <a:t>billion historical records, 8</a:t>
            </a:r>
            <a:r>
              <a:rPr lang="en-US" sz="1200" dirty="0" smtClean="0">
                <a:solidFill>
                  <a:schemeClr val="bg1"/>
                </a:solidFill>
              </a:rPr>
              <a:t>0</a:t>
            </a:r>
            <a:r>
              <a:rPr lang="en-US" sz="1200" dirty="0">
                <a:solidFill>
                  <a:schemeClr val="bg1"/>
                </a:solidFill>
              </a:rPr>
              <a:t>+ million family trees, </a:t>
            </a:r>
            <a:r>
              <a:rPr lang="en-US" sz="1200" dirty="0" smtClean="0">
                <a:solidFill>
                  <a:schemeClr val="bg1"/>
                </a:solidFill>
              </a:rPr>
              <a:t>300</a:t>
            </a:r>
            <a:r>
              <a:rPr lang="en-US" sz="1200" dirty="0">
                <a:solidFill>
                  <a:schemeClr val="bg1"/>
                </a:solidFill>
              </a:rPr>
              <a:t>+ million user-uploaded photos and docs</a:t>
            </a:r>
          </a:p>
        </p:txBody>
      </p:sp>
      <p:sp>
        <p:nvSpPr>
          <p:cNvPr id="6" name="TextBox 5"/>
          <p:cNvSpPr txBox="1"/>
          <p:nvPr/>
        </p:nvSpPr>
        <p:spPr>
          <a:xfrm>
            <a:off x="2683010" y="729615"/>
            <a:ext cx="389850" cy="369332"/>
          </a:xfrm>
          <a:prstGeom prst="rect">
            <a:avLst/>
          </a:prstGeom>
          <a:noFill/>
        </p:spPr>
        <p:txBody>
          <a:bodyPr wrap="none" rtlCol="0">
            <a:spAutoFit/>
          </a:bodyPr>
          <a:lstStyle/>
          <a:p>
            <a:r>
              <a:rPr lang="en-US" sz="1800" dirty="0" smtClean="0">
                <a:solidFill>
                  <a:schemeClr val="bg1"/>
                </a:solidFill>
                <a:sym typeface="Wingdings 2"/>
              </a:rPr>
              <a:t></a:t>
            </a:r>
            <a:endParaRPr lang="en-US" sz="1800" dirty="0" smtClean="0">
              <a:solidFill>
                <a:schemeClr val="bg1"/>
              </a:solidFill>
            </a:endParaRPr>
          </a:p>
        </p:txBody>
      </p:sp>
      <p:sp>
        <p:nvSpPr>
          <p:cNvPr id="18" name="Right Arrow 17"/>
          <p:cNvSpPr/>
          <p:nvPr/>
        </p:nvSpPr>
        <p:spPr>
          <a:xfrm>
            <a:off x="5707816" y="784678"/>
            <a:ext cx="565606" cy="259207"/>
          </a:xfrm>
          <a:prstGeom prst="rightArrow">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solidFill>
                <a:schemeClr val="bg1"/>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6331" y="1121354"/>
            <a:ext cx="1018233" cy="11377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1" name="Picture 27" descr="after.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845875" y="1689109"/>
            <a:ext cx="1641763" cy="849685"/>
          </a:xfrm>
          <a:prstGeom prst="rect">
            <a:avLst/>
          </a:prstGeom>
          <a:noFill/>
          <a:ln w="9525">
            <a:noFill/>
            <a:miter lim="800000"/>
            <a:headEnd/>
            <a:tailEnd/>
          </a:ln>
        </p:spPr>
      </p:pic>
      <p:pic>
        <p:nvPicPr>
          <p:cNvPr id="22" name="Picture 27" descr="after.png"/>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385759" y="1420334"/>
            <a:ext cx="1536200" cy="1185955"/>
          </a:xfrm>
          <a:prstGeom prst="rect">
            <a:avLst/>
          </a:prstGeom>
          <a:noFill/>
          <a:ln w="9525">
            <a:noFill/>
            <a:miter lim="800000"/>
            <a:headEnd/>
            <a:tailEnd/>
          </a:ln>
        </p:spPr>
      </p:pic>
      <p:grpSp>
        <p:nvGrpSpPr>
          <p:cNvPr id="24" name="Group 23"/>
          <p:cNvGrpSpPr>
            <a:grpSpLocks noChangeAspect="1"/>
          </p:cNvGrpSpPr>
          <p:nvPr/>
        </p:nvGrpSpPr>
        <p:grpSpPr>
          <a:xfrm>
            <a:off x="6337292" y="3009309"/>
            <a:ext cx="2395032" cy="1260560"/>
            <a:chOff x="375058" y="1578392"/>
            <a:chExt cx="7966252" cy="4192828"/>
          </a:xfrm>
        </p:grpSpPr>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5058" y="3710496"/>
              <a:ext cx="3032789" cy="2060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4026" y="3710496"/>
              <a:ext cx="3032789" cy="2060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11" cstate="screen">
              <a:extLst>
                <a:ext uri="{28A0092B-C50C-407E-A947-70E740481C1C}">
                  <a14:useLocalDpi xmlns:a14="http://schemas.microsoft.com/office/drawing/2010/main" val="0"/>
                </a:ext>
              </a:extLst>
            </a:blip>
            <a:srcRect/>
            <a:stretch/>
          </p:blipFill>
          <p:spPr bwMode="auto">
            <a:xfrm>
              <a:off x="6332995" y="3710496"/>
              <a:ext cx="1937196" cy="2060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8"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4373"/>
            <a:stretch/>
          </p:blipFill>
          <p:spPr bwMode="auto">
            <a:xfrm>
              <a:off x="1304005" y="1596571"/>
              <a:ext cx="3683406" cy="21310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9" name="Picture 4"/>
            <p:cNvPicPr>
              <a:picLocks noChangeAspect="1" noChangeArrowheads="1"/>
            </p:cNvPicPr>
            <p:nvPr/>
          </p:nvPicPr>
          <p:blipFill rotWithShape="1">
            <a:blip r:embed="rId13" cstate="screen">
              <a:extLst>
                <a:ext uri="{28A0092B-C50C-407E-A947-70E740481C1C}">
                  <a14:useLocalDpi xmlns:a14="http://schemas.microsoft.com/office/drawing/2010/main" val="0"/>
                </a:ext>
              </a:extLst>
            </a:blip>
            <a:srcRect/>
            <a:stretch/>
          </p:blipFill>
          <p:spPr bwMode="auto">
            <a:xfrm>
              <a:off x="4987413" y="1596571"/>
              <a:ext cx="2343226" cy="21329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Rectangle 31"/>
            <p:cNvSpPr/>
            <p:nvPr/>
          </p:nvSpPr>
          <p:spPr bwMode="auto">
            <a:xfrm>
              <a:off x="1389992" y="2951336"/>
              <a:ext cx="1359019" cy="149936"/>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no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cxnSp>
          <p:nvCxnSpPr>
            <p:cNvPr id="33" name="Straight Connector 32"/>
            <p:cNvCxnSpPr/>
            <p:nvPr/>
          </p:nvCxnSpPr>
          <p:spPr bwMode="auto">
            <a:xfrm>
              <a:off x="2749011" y="2894216"/>
              <a:ext cx="0" cy="66043"/>
            </a:xfrm>
            <a:prstGeom prst="line">
              <a:avLst/>
            </a:prstGeom>
            <a:noFill/>
            <a:ln w="9525" cap="flat" cmpd="sng" algn="ctr">
              <a:solidFill>
                <a:schemeClr val="tx1"/>
              </a:solidFill>
              <a:prstDash val="solid"/>
              <a:round/>
              <a:headEnd type="none" w="med" len="med"/>
              <a:tailEnd type="none" w="med" len="med"/>
            </a:ln>
            <a:effectLst/>
          </p:spPr>
        </p:cxnSp>
        <p:sp>
          <p:nvSpPr>
            <p:cNvPr id="34" name="Rectangle 33"/>
            <p:cNvSpPr/>
            <p:nvPr/>
          </p:nvSpPr>
          <p:spPr bwMode="auto">
            <a:xfrm>
              <a:off x="7463294" y="3710496"/>
              <a:ext cx="806897" cy="797208"/>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no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sp>
          <p:nvSpPr>
            <p:cNvPr id="35" name="Oval 34"/>
            <p:cNvSpPr/>
            <p:nvPr/>
          </p:nvSpPr>
          <p:spPr bwMode="auto">
            <a:xfrm>
              <a:off x="4331013" y="5211309"/>
              <a:ext cx="548640" cy="548640"/>
            </a:xfrm>
            <a:prstGeom prst="ellipse">
              <a:avLst/>
            </a:prstGeom>
            <a:noFill/>
            <a:ln w="19050" cap="flat" cmpd="sng" algn="ctr">
              <a:solidFill>
                <a:srgbClr val="FF0000"/>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sp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sp>
          <p:nvSpPr>
            <p:cNvPr id="36" name="Oval 35"/>
            <p:cNvSpPr/>
            <p:nvPr/>
          </p:nvSpPr>
          <p:spPr bwMode="auto">
            <a:xfrm>
              <a:off x="7792670" y="5222580"/>
              <a:ext cx="548640" cy="548640"/>
            </a:xfrm>
            <a:prstGeom prst="ellipse">
              <a:avLst/>
            </a:prstGeom>
            <a:noFill/>
            <a:ln w="19050" cap="flat" cmpd="sng" algn="ctr">
              <a:solidFill>
                <a:srgbClr val="FF0000"/>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sp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sp>
          <p:nvSpPr>
            <p:cNvPr id="37" name="Rectangle 36"/>
            <p:cNvSpPr/>
            <p:nvPr/>
          </p:nvSpPr>
          <p:spPr bwMode="auto">
            <a:xfrm>
              <a:off x="4879652" y="2354834"/>
              <a:ext cx="214861" cy="539381"/>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no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sp>
          <p:nvSpPr>
            <p:cNvPr id="38" name="Rectangle 37"/>
            <p:cNvSpPr/>
            <p:nvPr/>
          </p:nvSpPr>
          <p:spPr bwMode="auto">
            <a:xfrm>
              <a:off x="4605333" y="2134289"/>
              <a:ext cx="794488" cy="97844"/>
            </a:xfrm>
            <a:prstGeom prst="rect">
              <a:avLst/>
            </a:prstGeom>
            <a:solidFill>
              <a:schemeClr val="bg1"/>
            </a:solidFill>
            <a:ln w="9525" cap="flat" cmpd="sng" algn="ctr">
              <a:noFill/>
              <a:prstDash val="solid"/>
              <a:round/>
              <a:headEnd type="none" w="med" len="med"/>
              <a:tailEnd type="triangle" w="med" len="med"/>
            </a:ln>
            <a:effectLst/>
          </p:spPr>
          <p:txBody>
            <a:bodyPr vert="horz" wrap="none" lIns="0" tIns="0" rIns="0" bIns="0" numCol="1" rtlCol="0" anchor="ctr" anchorCtr="0" compatLnSpc="1">
              <a:prstTxWarp prst="textNoShape">
                <a:avLst/>
              </a:prstTxWarp>
              <a:no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sp>
          <p:nvSpPr>
            <p:cNvPr id="39" name="Oval 38"/>
            <p:cNvSpPr/>
            <p:nvPr/>
          </p:nvSpPr>
          <p:spPr bwMode="auto">
            <a:xfrm>
              <a:off x="4899088" y="1578392"/>
              <a:ext cx="548640" cy="548640"/>
            </a:xfrm>
            <a:prstGeom prst="ellipse">
              <a:avLst/>
            </a:prstGeom>
            <a:noFill/>
            <a:ln w="19050" cap="flat" cmpd="sng" algn="ctr">
              <a:solidFill>
                <a:srgbClr val="FF0000"/>
              </a:solidFill>
              <a:prstDash val="solid"/>
              <a:round/>
              <a:headEnd type="none" w="med" len="med"/>
              <a:tailEnd type="triangle" w="med" len="med"/>
            </a:ln>
            <a:effectLst/>
          </p:spPr>
          <p:txBody>
            <a:bodyPr vert="horz" wrap="square" lIns="0" tIns="0" rIns="0" bIns="0" numCol="1" rtlCol="0" anchor="ctr" anchorCtr="0" compatLnSpc="1">
              <a:prstTxWarp prst="textNoShape">
                <a:avLst/>
              </a:prstTxWarp>
              <a:spAutoFit/>
            </a:bodyPr>
            <a:lstStyle/>
            <a:p>
              <a:pPr marL="280988" marR="0" indent="-280988" algn="ctr" defTabSz="914400" rtl="0" eaLnBrk="1" fontAlgn="base" latinLnBrk="0" hangingPunct="1">
                <a:lnSpc>
                  <a:spcPct val="100000"/>
                </a:lnSpc>
                <a:spcBef>
                  <a:spcPct val="20000"/>
                </a:spcBef>
                <a:spcAft>
                  <a:spcPct val="0"/>
                </a:spcAft>
                <a:buClrTx/>
                <a:buSzTx/>
                <a:buFontTx/>
                <a:buBlip>
                  <a:blip r:embed="rId5"/>
                </a:buBlip>
                <a:tabLst/>
              </a:pPr>
              <a:endParaRPr kumimoji="0" lang="en-US" sz="1800" b="0" i="0" u="none" strike="noStrike" cap="none" normalizeH="0" baseline="0" dirty="0" smtClean="0">
                <a:ln>
                  <a:noFill/>
                </a:ln>
                <a:solidFill>
                  <a:srgbClr val="484334"/>
                </a:solidFill>
                <a:effectLst/>
                <a:latin typeface="Trebuchet MS" pitchFamily="34" charset="0"/>
                <a:ea typeface="MS PGothic" pitchFamily="34" charset="-128"/>
              </a:endParaRPr>
            </a:p>
          </p:txBody>
        </p:sp>
        <p:cxnSp>
          <p:nvCxnSpPr>
            <p:cNvPr id="40" name="Straight Connector 39"/>
            <p:cNvCxnSpPr>
              <a:stCxn id="35" idx="0"/>
              <a:endCxn id="39" idx="3"/>
            </p:cNvCxnSpPr>
            <p:nvPr/>
          </p:nvCxnSpPr>
          <p:spPr bwMode="auto">
            <a:xfrm flipV="1">
              <a:off x="4605333" y="2046686"/>
              <a:ext cx="374101" cy="3164623"/>
            </a:xfrm>
            <a:prstGeom prst="line">
              <a:avLst/>
            </a:prstGeom>
            <a:noFill/>
            <a:ln w="22225" cap="flat" cmpd="sng" algn="ctr">
              <a:solidFill>
                <a:srgbClr val="FF0000"/>
              </a:solidFill>
              <a:prstDash val="solid"/>
              <a:round/>
              <a:headEnd type="none" w="med" len="med"/>
              <a:tailEnd type="triangle" w="lg" len="lg"/>
            </a:ln>
            <a:effectLst/>
          </p:spPr>
        </p:cxnSp>
        <p:cxnSp>
          <p:nvCxnSpPr>
            <p:cNvPr id="41" name="Straight Connector 40"/>
            <p:cNvCxnSpPr>
              <a:stCxn id="39" idx="5"/>
              <a:endCxn id="36" idx="1"/>
            </p:cNvCxnSpPr>
            <p:nvPr/>
          </p:nvCxnSpPr>
          <p:spPr bwMode="auto">
            <a:xfrm>
              <a:off x="5367382" y="2046686"/>
              <a:ext cx="2505634" cy="3256240"/>
            </a:xfrm>
            <a:prstGeom prst="line">
              <a:avLst/>
            </a:prstGeom>
            <a:noFill/>
            <a:ln w="22225" cap="flat" cmpd="sng" algn="ctr">
              <a:solidFill>
                <a:srgbClr val="FF0000"/>
              </a:solidFill>
              <a:prstDash val="solid"/>
              <a:round/>
              <a:headEnd type="none" w="med" len="med"/>
              <a:tailEnd type="triangle" w="lg" len="lg"/>
            </a:ln>
            <a:effectLst/>
          </p:spPr>
        </p:cxnSp>
      </p:grpSp>
      <p:pic>
        <p:nvPicPr>
          <p:cNvPr id="42" name="Picture 41"/>
          <p:cNvPicPr>
            <a:picLocks noChangeAspect="1"/>
          </p:cNvPicPr>
          <p:nvPr/>
        </p:nvPicPr>
        <p:blipFill rotWithShape="1">
          <a:blip r:embed="rId14" cstate="screen">
            <a:extLst>
              <a:ext uri="{28A0092B-C50C-407E-A947-70E740481C1C}">
                <a14:useLocalDpi xmlns:a14="http://schemas.microsoft.com/office/drawing/2010/main" val="0"/>
              </a:ext>
            </a:extLst>
          </a:blip>
          <a:srcRect/>
          <a:stretch/>
        </p:blipFill>
        <p:spPr>
          <a:xfrm>
            <a:off x="5668671" y="1313912"/>
            <a:ext cx="1969171" cy="1791642"/>
          </a:xfrm>
          <a:prstGeom prst="rect">
            <a:avLst/>
          </a:prstGeom>
        </p:spPr>
        <p:style>
          <a:lnRef idx="1">
            <a:schemeClr val="accent4"/>
          </a:lnRef>
          <a:fillRef idx="2">
            <a:schemeClr val="accent4"/>
          </a:fillRef>
          <a:effectRef idx="1">
            <a:schemeClr val="accent4"/>
          </a:effectRef>
          <a:fontRef idx="minor">
            <a:schemeClr val="dk1"/>
          </a:fontRef>
        </p:style>
      </p:pic>
      <p:pic>
        <p:nvPicPr>
          <p:cNvPr id="44" name="Picture 2" descr="http://o.mfcreative.com/f1/file01/objects/4/e/1/14e13449-d463-4349-b65f-3bbf579d6d56-1.jpg"/>
          <p:cNvPicPr>
            <a:picLocks noChangeAspect="1" noChangeArrowheads="1"/>
          </p:cNvPicPr>
          <p:nvPr/>
        </p:nvPicPr>
        <p:blipFill>
          <a:blip r:embed="rId15" cstate="screen">
            <a:extLst>
              <a:ext uri="{28A0092B-C50C-407E-A947-70E740481C1C}">
                <a14:useLocalDpi xmlns:a14="http://schemas.microsoft.com/office/drawing/2010/main" val="0"/>
              </a:ext>
            </a:extLst>
          </a:blip>
          <a:srcRect/>
          <a:stretch>
            <a:fillRect/>
          </a:stretch>
        </p:blipFill>
        <p:spPr bwMode="auto">
          <a:xfrm>
            <a:off x="351177" y="1448354"/>
            <a:ext cx="968663" cy="1179002"/>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4" descr="Yearbooks Example 2"/>
          <p:cNvPicPr>
            <a:picLocks noChangeAspect="1" noChangeArrowheads="1"/>
          </p:cNvPicPr>
          <p:nvPr/>
        </p:nvPicPr>
        <p:blipFill>
          <a:blip r:embed="rId16" cstate="screen">
            <a:extLst>
              <a:ext uri="{28A0092B-C50C-407E-A947-70E740481C1C}">
                <a14:useLocalDpi xmlns:a14="http://schemas.microsoft.com/office/drawing/2010/main" val="0"/>
              </a:ext>
            </a:extLst>
          </a:blip>
          <a:srcRect/>
          <a:stretch>
            <a:fillRect/>
          </a:stretch>
        </p:blipFill>
        <p:spPr bwMode="auto">
          <a:xfrm>
            <a:off x="1598214" y="1080792"/>
            <a:ext cx="880737" cy="982875"/>
          </a:xfrm>
          <a:prstGeom prst="rect">
            <a:avLst/>
          </a:prstGeom>
          <a:noFill/>
          <a:ln w="9525">
            <a:solidFill>
              <a:srgbClr val="566C11"/>
            </a:solidFill>
            <a:miter lim="800000"/>
            <a:headEnd/>
            <a:tailEnd/>
          </a:ln>
          <a:extLst>
            <a:ext uri="{909E8E84-426E-40dd-AFC4-6F175D3DCCD1}">
              <a14:hiddenFill xmlns:a14="http://schemas.microsoft.com/office/drawing/2010/main" xmlns="">
                <a:solidFill>
                  <a:srgbClr val="FFFFFF"/>
                </a:solidFill>
              </a14:hiddenFill>
            </a:ext>
          </a:extLst>
        </p:spPr>
      </p:pic>
      <p:pic>
        <p:nvPicPr>
          <p:cNvPr id="23" name="Picture 13" descr="before.png"/>
          <p:cNvPicPr>
            <a:picLocks noChangeAspect="1"/>
          </p:cNvPicPr>
          <p:nvPr/>
        </p:nvPicPr>
        <p:blipFill rotWithShape="1">
          <a:blip r:embed="rId17" cstate="screen">
            <a:extLst>
              <a:ext uri="{28A0092B-C50C-407E-A947-70E740481C1C}">
                <a14:useLocalDpi xmlns:a14="http://schemas.microsoft.com/office/drawing/2010/main" val="0"/>
              </a:ext>
            </a:extLst>
          </a:blip>
          <a:srcRect l="50000"/>
          <a:stretch/>
        </p:blipFill>
        <p:spPr bwMode="auto">
          <a:xfrm>
            <a:off x="1297106" y="1733792"/>
            <a:ext cx="1088136" cy="659750"/>
          </a:xfrm>
          <a:prstGeom prst="rect">
            <a:avLst/>
          </a:prstGeom>
          <a:noFill/>
          <a:ln w="9525">
            <a:noFill/>
            <a:miter lim="800000"/>
            <a:headEnd/>
            <a:tailEnd/>
          </a:ln>
        </p:spPr>
      </p:pic>
      <p:sp>
        <p:nvSpPr>
          <p:cNvPr id="45" name="Content Placeholder 3"/>
          <p:cNvSpPr txBox="1">
            <a:spLocks/>
          </p:cNvSpPr>
          <p:nvPr/>
        </p:nvSpPr>
        <p:spPr bwMode="auto">
          <a:xfrm>
            <a:off x="3092053" y="2480578"/>
            <a:ext cx="2203450" cy="1863725"/>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39" tIns="40819" rIns="81639" bIns="40819" numCol="1" anchor="t" anchorCtr="0" compatLnSpc="1">
            <a:prstTxWarp prst="textNoShape">
              <a:avLst/>
            </a:prstTxWarp>
          </a:bodyPr>
          <a:lstStyle>
            <a:lvl1pPr marL="203200" indent="-203200" algn="l" defTabSz="407988" rtl="0" eaLnBrk="1" fontAlgn="base" hangingPunct="1">
              <a:spcBef>
                <a:spcPts val="1200"/>
              </a:spcBef>
              <a:spcAft>
                <a:spcPct val="0"/>
              </a:spcAft>
              <a:buClr>
                <a:schemeClr val="accent1"/>
              </a:buClr>
              <a:buSzPct val="110000"/>
              <a:buFont typeface="Arial"/>
              <a:buChar char="•"/>
              <a:defRPr sz="2000" kern="1200">
                <a:solidFill>
                  <a:schemeClr val="tx1"/>
                </a:solidFill>
                <a:latin typeface="+mn-lt"/>
                <a:ea typeface="ＭＳ Ｐゴシック" charset="0"/>
                <a:cs typeface="ＭＳ Ｐゴシック" charset="0"/>
              </a:defRPr>
            </a:lvl1pPr>
            <a:lvl2pPr marL="387350" indent="-157163" algn="l" defTabSz="346075" rtl="0" eaLnBrk="1" fontAlgn="base" hangingPunct="1">
              <a:spcBef>
                <a:spcPts val="600"/>
              </a:spcBef>
              <a:spcAft>
                <a:spcPts val="200"/>
              </a:spcAft>
              <a:buClr>
                <a:schemeClr val="accent1"/>
              </a:buClr>
              <a:buSzPct val="85000"/>
              <a:buFont typeface="Symbol" panose="05050102010706020507" pitchFamily="18" charset="2"/>
              <a:buChar char=""/>
              <a:tabLst/>
              <a:defRPr sz="1600" kern="1200">
                <a:solidFill>
                  <a:schemeClr val="tx1"/>
                </a:solidFill>
                <a:latin typeface="+mn-lt"/>
                <a:ea typeface="ＭＳ Ｐゴシック" charset="0"/>
                <a:cs typeface="+mn-cs"/>
              </a:defRPr>
            </a:lvl2pPr>
            <a:lvl3pPr marL="573088" indent="-171450" algn="l" defTabSz="230188" rtl="0" eaLnBrk="1" fontAlgn="base" hangingPunct="1">
              <a:spcBef>
                <a:spcPts val="600"/>
              </a:spcBef>
              <a:spcAft>
                <a:spcPct val="0"/>
              </a:spcAft>
              <a:buClr>
                <a:schemeClr val="accent1"/>
              </a:buClr>
              <a:buFont typeface="Trebuchet MS" panose="020B0603020202020204" pitchFamily="34" charset="0"/>
              <a:buChar char="•"/>
              <a:defRPr sz="1400" kern="1200">
                <a:solidFill>
                  <a:schemeClr val="tx1"/>
                </a:solidFill>
                <a:latin typeface="+mn-lt"/>
                <a:ea typeface="ＭＳ Ｐゴシック" charset="0"/>
                <a:cs typeface="+mn-cs"/>
              </a:defRPr>
            </a:lvl3pPr>
            <a:lvl4pPr marL="1427163" indent="-203200" algn="l" defTabSz="407988" rtl="0" eaLnBrk="1" fontAlgn="base" hangingPunct="1">
              <a:spcBef>
                <a:spcPct val="20000"/>
              </a:spcBef>
              <a:spcAft>
                <a:spcPct val="0"/>
              </a:spcAft>
              <a:buFont typeface="Arial" charset="0"/>
              <a:buChar char="–"/>
              <a:defRPr kern="1200">
                <a:solidFill>
                  <a:schemeClr val="tx1"/>
                </a:solidFill>
                <a:latin typeface="+mn-lt"/>
                <a:ea typeface="ＭＳ Ｐゴシック" charset="0"/>
                <a:cs typeface="+mn-cs"/>
              </a:defRPr>
            </a:lvl4pPr>
            <a:lvl5pPr marL="1836738" indent="-203200" algn="l" defTabSz="407988" rtl="0" eaLnBrk="1" fontAlgn="base" hangingPunct="1">
              <a:spcBef>
                <a:spcPct val="20000"/>
              </a:spcBef>
              <a:spcAft>
                <a:spcPct val="0"/>
              </a:spcAft>
              <a:buFont typeface="Arial" charset="0"/>
              <a:buChar char="»"/>
              <a:defRPr kern="1200">
                <a:solidFill>
                  <a:schemeClr val="tx1"/>
                </a:solidFill>
                <a:latin typeface="+mn-lt"/>
                <a:ea typeface="ＭＳ Ｐゴシック" charset="0"/>
                <a:cs typeface="+mn-cs"/>
              </a:defRPr>
            </a:lvl5pPr>
            <a:lvl6pPr marL="2245066" indent="-204097" algn="l" defTabSz="408194" rtl="0" eaLnBrk="1" latinLnBrk="0" hangingPunct="1">
              <a:spcBef>
                <a:spcPct val="20000"/>
              </a:spcBef>
              <a:buFont typeface="Arial"/>
              <a:buChar char="•"/>
              <a:defRPr sz="1800" kern="1200">
                <a:solidFill>
                  <a:schemeClr val="tx1"/>
                </a:solidFill>
                <a:latin typeface="+mn-lt"/>
                <a:ea typeface="+mn-ea"/>
                <a:cs typeface="+mn-cs"/>
              </a:defRPr>
            </a:lvl6pPr>
            <a:lvl7pPr marL="2653260" indent="-204097" algn="l" defTabSz="408194" rtl="0" eaLnBrk="1" latinLnBrk="0" hangingPunct="1">
              <a:spcBef>
                <a:spcPct val="20000"/>
              </a:spcBef>
              <a:buFont typeface="Arial"/>
              <a:buChar char="•"/>
              <a:defRPr sz="1800" kern="1200">
                <a:solidFill>
                  <a:schemeClr val="tx1"/>
                </a:solidFill>
                <a:latin typeface="+mn-lt"/>
                <a:ea typeface="+mn-ea"/>
                <a:cs typeface="+mn-cs"/>
              </a:defRPr>
            </a:lvl7pPr>
            <a:lvl8pPr marL="3061454" indent="-204097" algn="l" defTabSz="408194" rtl="0" eaLnBrk="1" latinLnBrk="0" hangingPunct="1">
              <a:spcBef>
                <a:spcPct val="20000"/>
              </a:spcBef>
              <a:buFont typeface="Arial"/>
              <a:buChar char="•"/>
              <a:defRPr sz="1800" kern="1200">
                <a:solidFill>
                  <a:schemeClr val="tx1"/>
                </a:solidFill>
                <a:latin typeface="+mn-lt"/>
                <a:ea typeface="+mn-ea"/>
                <a:cs typeface="+mn-cs"/>
              </a:defRPr>
            </a:lvl8pPr>
            <a:lvl9pPr marL="3469648" indent="-204097" algn="l" defTabSz="408194" rtl="0" eaLnBrk="1" latinLnBrk="0" hangingPunct="1">
              <a:spcBef>
                <a:spcPct val="20000"/>
              </a:spcBef>
              <a:buFont typeface="Arial"/>
              <a:buChar char="•"/>
              <a:defRPr sz="1800" kern="1200">
                <a:solidFill>
                  <a:schemeClr val="tx1"/>
                </a:solidFill>
                <a:latin typeface="+mn-lt"/>
                <a:ea typeface="+mn-ea"/>
                <a:cs typeface="+mn-cs"/>
              </a:defRPr>
            </a:lvl9pPr>
          </a:lstStyle>
          <a:p>
            <a:r>
              <a:rPr lang="en-US" sz="1200" dirty="0">
                <a:solidFill>
                  <a:schemeClr val="bg1"/>
                </a:solidFill>
              </a:rPr>
              <a:t>Intelligent searching</a:t>
            </a:r>
          </a:p>
          <a:p>
            <a:r>
              <a:rPr lang="en-US" sz="1200" dirty="0">
                <a:solidFill>
                  <a:schemeClr val="bg1"/>
                </a:solidFill>
              </a:rPr>
              <a:t>Learning algorithms “hint” records and ancestors</a:t>
            </a:r>
          </a:p>
          <a:p>
            <a:r>
              <a:rPr lang="en-US" sz="1200" dirty="0">
                <a:solidFill>
                  <a:schemeClr val="bg1"/>
                </a:solidFill>
              </a:rPr>
              <a:t>“Big Tree” further strengthens moat </a:t>
            </a:r>
            <a:endParaRPr lang="en-US" sz="1200" dirty="0" smtClean="0">
              <a:solidFill>
                <a:schemeClr val="bg1"/>
              </a:solidFill>
            </a:endParaRPr>
          </a:p>
          <a:p>
            <a:r>
              <a:rPr lang="en-US" sz="1200" dirty="0" smtClean="0">
                <a:solidFill>
                  <a:schemeClr val="bg1"/>
                </a:solidFill>
              </a:rPr>
              <a:t>Social sharing and collaboration</a:t>
            </a:r>
            <a:endParaRPr lang="en-US" sz="1200" dirty="0">
              <a:solidFill>
                <a:schemeClr val="bg1"/>
              </a:solidFill>
            </a:endParaRPr>
          </a:p>
        </p:txBody>
      </p:sp>
      <p:sp>
        <p:nvSpPr>
          <p:cNvPr id="46" name="Rectangle 45"/>
          <p:cNvSpPr/>
          <p:nvPr/>
        </p:nvSpPr>
        <p:spPr>
          <a:xfrm>
            <a:off x="308202" y="775782"/>
            <a:ext cx="2310938" cy="276999"/>
          </a:xfrm>
          <a:prstGeom prst="rect">
            <a:avLst/>
          </a:prstGeom>
          <a:solidFill>
            <a:srgbClr val="8CB425"/>
          </a:solidFill>
          <a:ln w="25400">
            <a:solidFill>
              <a:srgbClr val="8CB425"/>
            </a:solidFill>
          </a:ln>
          <a:effectLst/>
        </p:spPr>
        <p:style>
          <a:lnRef idx="1">
            <a:schemeClr val="accent1"/>
          </a:lnRef>
          <a:fillRef idx="3">
            <a:schemeClr val="accent1"/>
          </a:fillRef>
          <a:effectRef idx="2">
            <a:schemeClr val="accent1"/>
          </a:effectRef>
          <a:fontRef idx="minor">
            <a:schemeClr val="lt1"/>
          </a:fontRef>
        </p:style>
        <p:txBody>
          <a:bodyPr rtlCol="0" anchor="t" anchorCtr="0">
            <a:spAutoFit/>
          </a:bodyPr>
          <a:lstStyle/>
          <a:p>
            <a:pPr algn="ctr"/>
            <a:r>
              <a:rPr lang="en-US" sz="1200" b="1" dirty="0" smtClean="0">
                <a:solidFill>
                  <a:schemeClr val="bg1"/>
                </a:solidFill>
              </a:rPr>
              <a:t>Content</a:t>
            </a:r>
            <a:endParaRPr lang="en-US" sz="1200" b="1" dirty="0">
              <a:solidFill>
                <a:schemeClr val="bg1"/>
              </a:solidFill>
            </a:endParaRPr>
          </a:p>
        </p:txBody>
      </p:sp>
      <p:sp>
        <p:nvSpPr>
          <p:cNvPr id="47" name="Rectangle 46"/>
          <p:cNvSpPr/>
          <p:nvPr/>
        </p:nvSpPr>
        <p:spPr>
          <a:xfrm>
            <a:off x="3136730" y="775782"/>
            <a:ext cx="2507216" cy="276999"/>
          </a:xfrm>
          <a:prstGeom prst="rect">
            <a:avLst/>
          </a:prstGeom>
          <a:solidFill>
            <a:srgbClr val="03678B"/>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algn="ctr"/>
            <a:r>
              <a:rPr lang="en-US" sz="1200" b="1" dirty="0" smtClean="0">
                <a:solidFill>
                  <a:schemeClr val="bg1"/>
                </a:solidFill>
              </a:rPr>
              <a:t>Tools</a:t>
            </a:r>
            <a:endParaRPr lang="en-US" sz="1200" b="1" dirty="0">
              <a:solidFill>
                <a:schemeClr val="bg1"/>
              </a:solidFill>
            </a:endParaRPr>
          </a:p>
        </p:txBody>
      </p:sp>
      <p:sp>
        <p:nvSpPr>
          <p:cNvPr id="48" name="Rectangle 47"/>
          <p:cNvSpPr/>
          <p:nvPr/>
        </p:nvSpPr>
        <p:spPr>
          <a:xfrm>
            <a:off x="6337292" y="775782"/>
            <a:ext cx="2584667" cy="276999"/>
          </a:xfrm>
          <a:prstGeom prst="rect">
            <a:avLst/>
          </a:prstGeom>
          <a:solidFill>
            <a:srgbClr val="C14139"/>
          </a:solid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wrap="square" rtlCol="0" anchor="t" anchorCtr="0">
            <a:spAutoFit/>
          </a:bodyPr>
          <a:lstStyle/>
          <a:p>
            <a:pPr algn="ctr"/>
            <a:r>
              <a:rPr lang="en-US" sz="1200" b="1" dirty="0" smtClean="0">
                <a:solidFill>
                  <a:schemeClr val="bg1"/>
                </a:solidFill>
              </a:rPr>
              <a:t>“Discoveries”</a:t>
            </a:r>
            <a:endParaRPr lang="en-US" sz="1200" b="1" dirty="0">
              <a:solidFill>
                <a:schemeClr val="bg1"/>
              </a:solidFill>
            </a:endParaRPr>
          </a:p>
        </p:txBody>
      </p:sp>
    </p:spTree>
    <p:extLst>
      <p:ext uri="{BB962C8B-B14F-4D97-AF65-F5344CB8AC3E}">
        <p14:creationId xmlns:p14="http://schemas.microsoft.com/office/powerpoint/2010/main" val="3804058211"/>
      </p:ext>
    </p:extLst>
  </p:cSld>
  <p:clrMapOvr>
    <a:masterClrMapping/>
  </p:clrMapOvr>
  <mc:AlternateContent xmlns:mc="http://schemas.openxmlformats.org/markup-compatibility/2006" xmlns:p14="http://schemas.microsoft.com/office/powerpoint/2010/main">
    <mc:Choice Requires="p14">
      <p:transition p14:dur="250" advTm="25000">
        <p:fade/>
      </p:transition>
    </mc:Choice>
    <mc:Fallback xmlns="">
      <p:transition advTm="2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Launched </a:t>
            </a:r>
            <a:r>
              <a:rPr lang="en-US" dirty="0" err="1" smtClean="0"/>
              <a:t>AncestryDNA</a:t>
            </a:r>
            <a:endParaRPr lang="en-US" dirty="0"/>
          </a:p>
        </p:txBody>
      </p:sp>
      <p:sp>
        <p:nvSpPr>
          <p:cNvPr id="3" name="Slide Number Placeholder 2"/>
          <p:cNvSpPr>
            <a:spLocks noGrp="1"/>
          </p:cNvSpPr>
          <p:nvPr>
            <p:ph type="sldNum" sz="quarter" idx="11"/>
          </p:nvPr>
        </p:nvSpPr>
        <p:spPr/>
        <p:txBody>
          <a:bodyPr/>
          <a:lstStyle/>
          <a:p>
            <a:pPr>
              <a:defRPr/>
            </a:pPr>
            <a:fld id="{DE2CDB35-04A9-1A49-800E-F59ADE7FA21F}" type="slidenum">
              <a:rPr lang="en-US" smtClean="0"/>
              <a:pPr>
                <a:defRPr/>
              </a:pPr>
              <a:t>6</a:t>
            </a:fld>
            <a:endParaRPr lang="en-US"/>
          </a:p>
        </p:txBody>
      </p:sp>
      <p:pic>
        <p:nvPicPr>
          <p:cNvPr id="5" name="Picture 4"/>
          <p:cNvPicPr>
            <a:picLocks noChangeAspect="1"/>
          </p:cNvPicPr>
          <p:nvPr/>
        </p:nvPicPr>
        <p:blipFill>
          <a:blip r:embed="rId2"/>
          <a:stretch>
            <a:fillRect/>
          </a:stretch>
        </p:blipFill>
        <p:spPr>
          <a:xfrm>
            <a:off x="0" y="948518"/>
            <a:ext cx="9144000" cy="4194982"/>
          </a:xfrm>
          <a:prstGeom prst="rect">
            <a:avLst/>
          </a:prstGeom>
        </p:spPr>
      </p:pic>
    </p:spTree>
    <p:extLst>
      <p:ext uri="{BB962C8B-B14F-4D97-AF65-F5344CB8AC3E}">
        <p14:creationId xmlns:p14="http://schemas.microsoft.com/office/powerpoint/2010/main" val="21105872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idx="4294967295"/>
          </p:nvPr>
        </p:nvSpPr>
        <p:spPr>
          <a:xfrm>
            <a:off x="315913" y="149225"/>
            <a:ext cx="8828087" cy="511175"/>
          </a:xfrm>
        </p:spPr>
        <p:txBody>
          <a:bodyPr/>
          <a:lstStyle/>
          <a:p>
            <a:r>
              <a:rPr lang="en-US" dirty="0" smtClean="0">
                <a:solidFill>
                  <a:schemeClr val="bg1"/>
                </a:solidFill>
              </a:rPr>
              <a:t>Data Science Team</a:t>
            </a:r>
            <a:endParaRPr lang="en-US" dirty="0">
              <a:solidFill>
                <a:schemeClr val="bg1"/>
              </a:solidFill>
            </a:endParaRPr>
          </a:p>
        </p:txBody>
      </p:sp>
      <p:sp>
        <p:nvSpPr>
          <p:cNvPr id="4" name="Content Placeholder 3"/>
          <p:cNvSpPr>
            <a:spLocks noGrp="1"/>
          </p:cNvSpPr>
          <p:nvPr>
            <p:ph idx="4294967295"/>
          </p:nvPr>
        </p:nvSpPr>
        <p:spPr>
          <a:xfrm>
            <a:off x="315913" y="1225493"/>
            <a:ext cx="12250556" cy="2582116"/>
          </a:xfrm>
        </p:spPr>
        <p:txBody>
          <a:bodyPr/>
          <a:lstStyle/>
          <a:p>
            <a:pPr marL="0" indent="0">
              <a:buNone/>
            </a:pPr>
            <a:r>
              <a:rPr lang="en-US" b="1" dirty="0">
                <a:solidFill>
                  <a:schemeClr val="bg1"/>
                </a:solidFill>
              </a:rPr>
              <a:t>Deep Learning</a:t>
            </a:r>
          </a:p>
          <a:p>
            <a:r>
              <a:rPr lang="en-US" sz="1600" dirty="0" smtClean="0">
                <a:solidFill>
                  <a:schemeClr val="bg1"/>
                </a:solidFill>
                <a:cs typeface="+mn-cs"/>
              </a:rPr>
              <a:t>Hand </a:t>
            </a:r>
            <a:r>
              <a:rPr lang="en-US" sz="1600" dirty="0">
                <a:solidFill>
                  <a:schemeClr val="bg1"/>
                </a:solidFill>
                <a:cs typeface="+mn-cs"/>
              </a:rPr>
              <a:t>written </a:t>
            </a:r>
            <a:r>
              <a:rPr lang="en-US" sz="1600" dirty="0" smtClean="0">
                <a:solidFill>
                  <a:schemeClr val="bg1"/>
                </a:solidFill>
                <a:cs typeface="+mn-cs"/>
              </a:rPr>
              <a:t>Recognition</a:t>
            </a:r>
          </a:p>
          <a:p>
            <a:r>
              <a:rPr lang="en-US" sz="1600" dirty="0" smtClean="0">
                <a:solidFill>
                  <a:schemeClr val="bg1"/>
                </a:solidFill>
                <a:cs typeface="+mn-cs"/>
              </a:rPr>
              <a:t>Form classification</a:t>
            </a:r>
            <a:endParaRPr lang="en-US" sz="1600" dirty="0">
              <a:solidFill>
                <a:schemeClr val="bg1"/>
              </a:solidFill>
              <a:cs typeface="+mn-cs"/>
            </a:endParaRPr>
          </a:p>
          <a:p>
            <a:pPr marL="0" indent="0">
              <a:buNone/>
            </a:pPr>
            <a:r>
              <a:rPr lang="en-US" b="1" dirty="0" smtClean="0">
                <a:solidFill>
                  <a:schemeClr val="bg1"/>
                </a:solidFill>
              </a:rPr>
              <a:t>Natural Language Processing</a:t>
            </a:r>
          </a:p>
          <a:p>
            <a:r>
              <a:rPr lang="en-US" sz="1600" b="1" dirty="0">
                <a:solidFill>
                  <a:schemeClr val="bg1"/>
                </a:solidFill>
              </a:rPr>
              <a:t> </a:t>
            </a:r>
            <a:r>
              <a:rPr lang="en-US" sz="1600" dirty="0">
                <a:solidFill>
                  <a:schemeClr val="bg1"/>
                </a:solidFill>
                <a:cs typeface="+mn-cs"/>
              </a:rPr>
              <a:t>Name correct</a:t>
            </a:r>
          </a:p>
          <a:p>
            <a:r>
              <a:rPr lang="en-US" sz="1600" dirty="0">
                <a:solidFill>
                  <a:schemeClr val="bg1"/>
                </a:solidFill>
                <a:cs typeface="+mn-cs"/>
              </a:rPr>
              <a:t>Event detection</a:t>
            </a:r>
          </a:p>
          <a:p>
            <a:pPr lvl="2"/>
            <a:endParaRPr lang="en-US" dirty="0" smtClean="0">
              <a:solidFill>
                <a:schemeClr val="bg1"/>
              </a:solidFill>
            </a:endParaRPr>
          </a:p>
          <a:p>
            <a:pPr lvl="1"/>
            <a:endParaRPr lang="en-US" dirty="0" smtClean="0">
              <a:solidFill>
                <a:schemeClr val="bg1"/>
              </a:solidFill>
            </a:endParaRPr>
          </a:p>
          <a:p>
            <a:endParaRPr lang="en-US" dirty="0" smtClean="0"/>
          </a:p>
          <a:p>
            <a:endParaRPr lang="en-US" dirty="0"/>
          </a:p>
        </p:txBody>
      </p:sp>
      <p:pic>
        <p:nvPicPr>
          <p:cNvPr id="5" name="Picture 4"/>
          <p:cNvPicPr>
            <a:picLocks noChangeAspect="1"/>
          </p:cNvPicPr>
          <p:nvPr/>
        </p:nvPicPr>
        <p:blipFill>
          <a:blip r:embed="rId3"/>
          <a:stretch>
            <a:fillRect/>
          </a:stretch>
        </p:blipFill>
        <p:spPr>
          <a:xfrm>
            <a:off x="3943790" y="1434104"/>
            <a:ext cx="4886480" cy="1927801"/>
          </a:xfrm>
          <a:prstGeom prst="rect">
            <a:avLst/>
          </a:prstGeom>
          <a:effectLst>
            <a:glow rad="127000">
              <a:schemeClr val="accent1">
                <a:lumMod val="40000"/>
                <a:lumOff val="60000"/>
              </a:schemeClr>
            </a:glow>
          </a:effectLst>
        </p:spPr>
      </p:pic>
    </p:spTree>
    <p:extLst>
      <p:ext uri="{BB962C8B-B14F-4D97-AF65-F5344CB8AC3E}">
        <p14:creationId xmlns:p14="http://schemas.microsoft.com/office/powerpoint/2010/main" val="4011605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idx="4294967295"/>
          </p:nvPr>
        </p:nvSpPr>
        <p:spPr>
          <a:xfrm>
            <a:off x="315913" y="149225"/>
            <a:ext cx="8828087" cy="511175"/>
          </a:xfrm>
        </p:spPr>
        <p:txBody>
          <a:bodyPr/>
          <a:lstStyle/>
          <a:p>
            <a:r>
              <a:rPr lang="en-US" dirty="0">
                <a:solidFill>
                  <a:schemeClr val="bg1"/>
                </a:solidFill>
              </a:rPr>
              <a:t>Data Science Team</a:t>
            </a:r>
          </a:p>
        </p:txBody>
      </p:sp>
      <p:sp>
        <p:nvSpPr>
          <p:cNvPr id="4" name="Content Placeholder 3"/>
          <p:cNvSpPr>
            <a:spLocks noGrp="1"/>
          </p:cNvSpPr>
          <p:nvPr>
            <p:ph idx="4294967295"/>
          </p:nvPr>
        </p:nvSpPr>
        <p:spPr>
          <a:xfrm>
            <a:off x="315913" y="738188"/>
            <a:ext cx="8828087" cy="3914775"/>
          </a:xfrm>
        </p:spPr>
        <p:txBody>
          <a:bodyPr/>
          <a:lstStyle/>
          <a:p>
            <a:pPr marL="0" indent="0">
              <a:buNone/>
            </a:pPr>
            <a:r>
              <a:rPr lang="en-US" b="1" dirty="0" smtClean="0">
                <a:solidFill>
                  <a:schemeClr val="bg1"/>
                </a:solidFill>
              </a:rPr>
              <a:t>Optimize Search Engine</a:t>
            </a:r>
          </a:p>
          <a:p>
            <a:pPr lvl="1"/>
            <a:r>
              <a:rPr lang="en-US" dirty="0" smtClean="0">
                <a:solidFill>
                  <a:schemeClr val="bg1"/>
                </a:solidFill>
              </a:rPr>
              <a:t>Learning to Rank</a:t>
            </a:r>
          </a:p>
          <a:p>
            <a:pPr lvl="1"/>
            <a:r>
              <a:rPr lang="en-US" dirty="0" smtClean="0">
                <a:solidFill>
                  <a:schemeClr val="bg1"/>
                </a:solidFill>
              </a:rPr>
              <a:t>Dimension reduction</a:t>
            </a:r>
            <a:endParaRPr lang="en-US" dirty="0">
              <a:solidFill>
                <a:schemeClr val="bg1"/>
              </a:solidFill>
            </a:endParaRPr>
          </a:p>
          <a:p>
            <a:pPr marL="0" indent="0">
              <a:buNone/>
            </a:pPr>
            <a:r>
              <a:rPr lang="en-US" b="1" dirty="0" smtClean="0">
                <a:solidFill>
                  <a:schemeClr val="bg1"/>
                </a:solidFill>
              </a:rPr>
              <a:t>Recommendation Engine</a:t>
            </a:r>
          </a:p>
          <a:p>
            <a:pPr lvl="1"/>
            <a:r>
              <a:rPr lang="en-US" dirty="0" smtClean="0">
                <a:solidFill>
                  <a:schemeClr val="bg1"/>
                </a:solidFill>
              </a:rPr>
              <a:t>Tree hints </a:t>
            </a:r>
          </a:p>
          <a:p>
            <a:pPr lvl="1"/>
            <a:r>
              <a:rPr lang="en-US" dirty="0" smtClean="0">
                <a:solidFill>
                  <a:schemeClr val="bg1"/>
                </a:solidFill>
              </a:rPr>
              <a:t>Photo hints</a:t>
            </a:r>
          </a:p>
          <a:p>
            <a:pPr lvl="1"/>
            <a:r>
              <a:rPr lang="en-US" dirty="0" smtClean="0">
                <a:solidFill>
                  <a:schemeClr val="bg1"/>
                </a:solidFill>
              </a:rPr>
              <a:t>DNA hints</a:t>
            </a:r>
            <a:endParaRPr lang="en-US" dirty="0">
              <a:solidFill>
                <a:schemeClr val="bg1"/>
              </a:solidFill>
            </a:endParaRPr>
          </a:p>
          <a:p>
            <a:pPr marL="298450" lvl="1" indent="0">
              <a:buNone/>
            </a:pPr>
            <a:endParaRPr lang="en-US" dirty="0" smtClean="0">
              <a:solidFill>
                <a:schemeClr val="bg1"/>
              </a:solidFill>
            </a:endParaRPr>
          </a:p>
          <a:p>
            <a:endParaRPr lang="en-US" dirty="0" smtClean="0">
              <a:solidFill>
                <a:schemeClr val="bg1"/>
              </a:solidFill>
            </a:endParaRPr>
          </a:p>
          <a:p>
            <a:endParaRPr lang="en-US" dirty="0">
              <a:solidFill>
                <a:schemeClr val="bg1"/>
              </a:solidFill>
            </a:endParaRPr>
          </a:p>
        </p:txBody>
      </p:sp>
      <p:pic>
        <p:nvPicPr>
          <p:cNvPr id="5" name="Picture 4"/>
          <p:cNvPicPr>
            <a:picLocks noChangeAspect="1"/>
          </p:cNvPicPr>
          <p:nvPr/>
        </p:nvPicPr>
        <p:blipFill>
          <a:blip r:embed="rId3"/>
          <a:stretch>
            <a:fillRect/>
          </a:stretch>
        </p:blipFill>
        <p:spPr>
          <a:xfrm>
            <a:off x="3734600" y="289160"/>
            <a:ext cx="4328325" cy="4363803"/>
          </a:xfrm>
          <a:prstGeom prst="rect">
            <a:avLst/>
          </a:prstGeom>
        </p:spPr>
      </p:pic>
      <p:pic>
        <p:nvPicPr>
          <p:cNvPr id="2" name="Picture 1"/>
          <p:cNvPicPr>
            <a:picLocks noChangeAspect="1"/>
          </p:cNvPicPr>
          <p:nvPr/>
        </p:nvPicPr>
        <p:blipFill>
          <a:blip r:embed="rId4"/>
          <a:stretch>
            <a:fillRect/>
          </a:stretch>
        </p:blipFill>
        <p:spPr>
          <a:xfrm>
            <a:off x="4810653" y="2558375"/>
            <a:ext cx="4200381" cy="2332744"/>
          </a:xfrm>
          <a:prstGeom prst="rect">
            <a:avLst/>
          </a:prstGeom>
        </p:spPr>
      </p:pic>
    </p:spTree>
    <p:extLst>
      <p:ext uri="{BB962C8B-B14F-4D97-AF65-F5344CB8AC3E}">
        <p14:creationId xmlns:p14="http://schemas.microsoft.com/office/powerpoint/2010/main" val="1077325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5815" y="2981081"/>
            <a:ext cx="7634075" cy="38700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smtClean="0"/>
          </a:p>
        </p:txBody>
      </p:sp>
      <p:sp>
        <p:nvSpPr>
          <p:cNvPr id="3" name="TextBox 2"/>
          <p:cNvSpPr txBox="1"/>
          <p:nvPr/>
        </p:nvSpPr>
        <p:spPr>
          <a:xfrm>
            <a:off x="716118" y="1499484"/>
            <a:ext cx="7863772" cy="2308324"/>
          </a:xfrm>
          <a:prstGeom prst="rect">
            <a:avLst/>
          </a:prstGeom>
          <a:noFill/>
        </p:spPr>
        <p:txBody>
          <a:bodyPr wrap="square" rtlCol="0">
            <a:spAutoFit/>
          </a:bodyPr>
          <a:lstStyle/>
          <a:p>
            <a:pPr marL="177800" indent="-177800">
              <a:buClr>
                <a:schemeClr val="accent1"/>
              </a:buClr>
              <a:buFont typeface="Arial"/>
              <a:buChar char="•"/>
            </a:pPr>
            <a:r>
              <a:rPr lang="en-US" sz="3200" dirty="0" smtClean="0">
                <a:solidFill>
                  <a:srgbClr val="FFFFFF"/>
                </a:solidFill>
              </a:rPr>
              <a:t>How many family trees does Ancestry have?</a:t>
            </a:r>
          </a:p>
          <a:p>
            <a:pPr marL="585788" lvl="1" indent="-177800">
              <a:buClr>
                <a:schemeClr val="accent1"/>
              </a:buClr>
              <a:buFont typeface="Arial"/>
              <a:buChar char="•"/>
            </a:pPr>
            <a:r>
              <a:rPr lang="en-US" sz="2800" dirty="0" smtClean="0">
                <a:solidFill>
                  <a:srgbClr val="FFFFFF"/>
                </a:solidFill>
              </a:rPr>
              <a:t>A. about 80 Thousand</a:t>
            </a:r>
          </a:p>
          <a:p>
            <a:pPr marL="585788" lvl="1" indent="-177800">
              <a:buClr>
                <a:schemeClr val="accent1"/>
              </a:buClr>
              <a:buFont typeface="Arial"/>
              <a:buChar char="•"/>
            </a:pPr>
            <a:r>
              <a:rPr lang="en-US" sz="2800" dirty="0" smtClean="0">
                <a:solidFill>
                  <a:srgbClr val="FFFFFF"/>
                </a:solidFill>
              </a:rPr>
              <a:t>B</a:t>
            </a:r>
            <a:r>
              <a:rPr lang="en-US" sz="2800" dirty="0">
                <a:solidFill>
                  <a:srgbClr val="FFFFFF"/>
                </a:solidFill>
              </a:rPr>
              <a:t>. </a:t>
            </a:r>
            <a:r>
              <a:rPr lang="en-US" sz="2800" dirty="0" smtClean="0">
                <a:solidFill>
                  <a:srgbClr val="FFFFFF"/>
                </a:solidFill>
              </a:rPr>
              <a:t>about 80 Billion</a:t>
            </a:r>
          </a:p>
          <a:p>
            <a:pPr marL="585788" lvl="1" indent="-177800">
              <a:buClr>
                <a:schemeClr val="accent1"/>
              </a:buClr>
              <a:buFont typeface="Arial"/>
              <a:buChar char="•"/>
            </a:pPr>
            <a:r>
              <a:rPr lang="en-US" sz="2800" dirty="0" smtClean="0">
                <a:solidFill>
                  <a:srgbClr val="FFFFFF"/>
                </a:solidFill>
              </a:rPr>
              <a:t>C. about 80 Million</a:t>
            </a:r>
          </a:p>
          <a:p>
            <a:pPr marL="585788" lvl="1" indent="-177800">
              <a:buClr>
                <a:schemeClr val="accent1"/>
              </a:buClr>
              <a:buFont typeface="Arial"/>
              <a:buChar char="•"/>
            </a:pPr>
            <a:r>
              <a:rPr lang="en-US" sz="2800" dirty="0" smtClean="0">
                <a:solidFill>
                  <a:srgbClr val="FFFFFF"/>
                </a:solidFill>
              </a:rPr>
              <a:t>D</a:t>
            </a:r>
            <a:r>
              <a:rPr lang="en-US" sz="2800" dirty="0">
                <a:solidFill>
                  <a:srgbClr val="FFFFFF"/>
                </a:solidFill>
              </a:rPr>
              <a:t>. </a:t>
            </a:r>
            <a:r>
              <a:rPr lang="en-US" sz="2800" dirty="0" smtClean="0">
                <a:solidFill>
                  <a:srgbClr val="FFFFFF"/>
                </a:solidFill>
              </a:rPr>
              <a:t>about 80 Trillion</a:t>
            </a:r>
          </a:p>
        </p:txBody>
      </p:sp>
      <p:sp>
        <p:nvSpPr>
          <p:cNvPr id="5" name="Title 4"/>
          <p:cNvSpPr>
            <a:spLocks noGrp="1"/>
          </p:cNvSpPr>
          <p:nvPr>
            <p:ph type="title"/>
          </p:nvPr>
        </p:nvSpPr>
        <p:spPr/>
        <p:txBody>
          <a:bodyPr/>
          <a:lstStyle/>
          <a:p>
            <a:r>
              <a:rPr lang="en-US" dirty="0" smtClean="0"/>
              <a:t>Quiz</a:t>
            </a:r>
            <a:endParaRPr lang="en-US" dirty="0"/>
          </a:p>
        </p:txBody>
      </p:sp>
    </p:spTree>
    <p:extLst>
      <p:ext uri="{BB962C8B-B14F-4D97-AF65-F5344CB8AC3E}">
        <p14:creationId xmlns:p14="http://schemas.microsoft.com/office/powerpoint/2010/main" val="2914577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2015PPT-Ancestry-3">
  <a:themeElements>
    <a:clrScheme name="Custom 4">
      <a:dk1>
        <a:srgbClr val="696560"/>
      </a:dk1>
      <a:lt1>
        <a:sysClr val="window" lastClr="FFFFFF"/>
      </a:lt1>
      <a:dk2>
        <a:srgbClr val="252525"/>
      </a:dk2>
      <a:lt2>
        <a:srgbClr val="F2EEEA"/>
      </a:lt2>
      <a:accent1>
        <a:srgbClr val="8CB425"/>
      </a:accent1>
      <a:accent2>
        <a:srgbClr val="03678B"/>
      </a:accent2>
      <a:accent3>
        <a:srgbClr val="D58A34"/>
      </a:accent3>
      <a:accent4>
        <a:srgbClr val="C14139"/>
      </a:accent4>
      <a:accent5>
        <a:srgbClr val="3D7B77"/>
      </a:accent5>
      <a:accent6>
        <a:srgbClr val="60527E"/>
      </a:accent6>
      <a:hlink>
        <a:srgbClr val="03678B"/>
      </a:hlink>
      <a:folHlink>
        <a:srgbClr val="5452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sz="1800" dirty="0" smtClean="0"/>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marL="177800" indent="-177800">
          <a:buClr>
            <a:schemeClr val="accent1"/>
          </a:buClr>
          <a:buFont typeface="Arial"/>
          <a:buChar char="•"/>
          <a:defRPr sz="18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C49B14B5DD84459406830DF232DE2C" ma:contentTypeVersion="0" ma:contentTypeDescription="Create a new document." ma:contentTypeScope="" ma:versionID="1cdb1b65dd28674118b1c893f212004b">
  <xsd:schema xmlns:xsd="http://www.w3.org/2001/XMLSchema" xmlns:xs="http://www.w3.org/2001/XMLSchema" xmlns:p="http://schemas.microsoft.com/office/2006/metadata/properties" xmlns:ns2="d8e53ada-b57f-4b57-9588-ad60793b5c60" targetNamespace="http://schemas.microsoft.com/office/2006/metadata/properties" ma:root="true" ma:fieldsID="2efde0df5f53dba61593fb478f0e060a" ns2:_="">
    <xsd:import namespace="d8e53ada-b57f-4b57-9588-ad60793b5c6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e53ada-b57f-4b57-9588-ad60793b5c6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d8e53ada-b57f-4b57-9588-ad60793b5c60">3F6E7P5DD5E2-15-28</_dlc_DocId>
    <_dlc_DocIdUrl xmlns="d8e53ada-b57f-4b57-9588-ad60793b5c60">
      <Url>http://treehouse.ancestry.com/_layouts/15/DocIdRedir.aspx?ID=3F6E7P5DD5E2-15-28</Url>
      <Description>3F6E7P5DD5E2-15-28</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EC1DA4C-210B-444F-A504-D238AB1C5FD4}">
  <ds:schemaRefs>
    <ds:schemaRef ds:uri="http://schemas.microsoft.com/sharepoint/v3/contenttype/forms"/>
  </ds:schemaRefs>
</ds:datastoreItem>
</file>

<file path=customXml/itemProps2.xml><?xml version="1.0" encoding="utf-8"?>
<ds:datastoreItem xmlns:ds="http://schemas.openxmlformats.org/officeDocument/2006/customXml" ds:itemID="{A720D4A3-FE51-432D-9DC3-54237405B3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e53ada-b57f-4b57-9588-ad60793b5c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A01E77A-908A-4468-8785-4DE9D1688F63}">
  <ds:schemaRef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d8e53ada-b57f-4b57-9588-ad60793b5c60"/>
    <ds:schemaRef ds:uri="http://purl.org/dc/term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F9B99743-31C1-4A75-BE3B-34B4563BE729}">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2015PPT-Ancestry-3.potx</Template>
  <TotalTime>9208</TotalTime>
  <Words>1571</Words>
  <Application>Microsoft Macintosh PowerPoint</Application>
  <PresentationFormat>On-screen Show (16:9)</PresentationFormat>
  <Paragraphs>356</Paragraphs>
  <Slides>29</Slides>
  <Notes>22</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4" baseType="lpstr">
      <vt:lpstr>Andale Mono</vt:lpstr>
      <vt:lpstr>Arial</vt:lpstr>
      <vt:lpstr>Calibri</vt:lpstr>
      <vt:lpstr>Courier New</vt:lpstr>
      <vt:lpstr>Helvetica Light</vt:lpstr>
      <vt:lpstr>Lucida Grande</vt:lpstr>
      <vt:lpstr>Marker Felt</vt:lpstr>
      <vt:lpstr>Mission Gothic Regular</vt:lpstr>
      <vt:lpstr>MS PGothic</vt:lpstr>
      <vt:lpstr>ＭＳ Ｐゴシック</vt:lpstr>
      <vt:lpstr>Trebuchet MS</vt:lpstr>
      <vt:lpstr>Wingdings</vt:lpstr>
      <vt:lpstr>Wingdings 2</vt:lpstr>
      <vt:lpstr>2015PPT-Ancestry-3</vt:lpstr>
      <vt:lpstr>Equation</vt:lpstr>
      <vt:lpstr>Big Tree: Using Machine Learning to Create a Knowledge Graph of Mankind</vt:lpstr>
      <vt:lpstr>Which is most important to you?</vt:lpstr>
      <vt:lpstr>Ancestry is the global leader in family history and consumer genomics </vt:lpstr>
      <vt:lpstr>How Ancestry’s traditional family history research works…</vt:lpstr>
      <vt:lpstr>Record data leads to hints and discoveries</vt:lpstr>
      <vt:lpstr>Launched AncestryDNA</vt:lpstr>
      <vt:lpstr>Data Science Team</vt:lpstr>
      <vt:lpstr>Data Science Team</vt:lpstr>
      <vt:lpstr>Quiz</vt:lpstr>
      <vt:lpstr>Quiz</vt:lpstr>
      <vt:lpstr>Quiz</vt:lpstr>
      <vt:lpstr>Quiz</vt:lpstr>
      <vt:lpstr>Data Science Team</vt:lpstr>
      <vt:lpstr>PowerPoint Presentation</vt:lpstr>
      <vt:lpstr>PowerPoint Presentation</vt:lpstr>
      <vt:lpstr>PowerPoint Presentation</vt:lpstr>
      <vt:lpstr>Quiz</vt:lpstr>
      <vt:lpstr>Quiz</vt:lpstr>
      <vt:lpstr>How we evolved our algorithms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Data Science We Believe  Thanks.</vt:lpstr>
    </vt:vector>
  </TitlesOfParts>
  <Company>Ancestry.com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Sorensen</dc:creator>
  <cp:lastModifiedBy>Microsoft Office User</cp:lastModifiedBy>
  <cp:revision>169</cp:revision>
  <dcterms:created xsi:type="dcterms:W3CDTF">2015-02-17T21:17:19Z</dcterms:created>
  <dcterms:modified xsi:type="dcterms:W3CDTF">2016-09-21T12:55:19Z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0x0101006AC49B14B5DD84459406830DF232DE2C</vt:lpwstr>
  </property>
  <property fmtid="{D5CDD505-2E9C-101B-9397-08002B2CF9AE}" pid="3" name="_dlc_DocIdItemGuid">
    <vt:lpwstr>a3203bdc-fdd0-4cb2-b1c5-e5164f89b3a1</vt:lpwstr>
  </property>
</Properties>
</file>